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333" r:id="rId6"/>
    <p:sldId id="307" r:id="rId7"/>
    <p:sldId id="334" r:id="rId8"/>
    <p:sldId id="335" r:id="rId9"/>
    <p:sldId id="344" r:id="rId10"/>
    <p:sldId id="342" r:id="rId11"/>
    <p:sldId id="345" r:id="rId12"/>
    <p:sldId id="346" r:id="rId13"/>
    <p:sldId id="347" r:id="rId14"/>
    <p:sldId id="348" r:id="rId15"/>
    <p:sldId id="349" r:id="rId16"/>
    <p:sldId id="350" r:id="rId17"/>
    <p:sldId id="336" r:id="rId18"/>
    <p:sldId id="341" r:id="rId19"/>
    <p:sldId id="343" r:id="rId20"/>
    <p:sldId id="340" r:id="rId21"/>
    <p:sldId id="357" r:id="rId22"/>
    <p:sldId id="351" r:id="rId23"/>
    <p:sldId id="352" r:id="rId24"/>
    <p:sldId id="353" r:id="rId25"/>
    <p:sldId id="354" r:id="rId26"/>
    <p:sldId id="356" r:id="rId27"/>
    <p:sldId id="339" r:id="rId28"/>
    <p:sldId id="337" r:id="rId29"/>
    <p:sldId id="338"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5F"/>
    <a:srgbClr val="FF0000"/>
    <a:srgbClr val="000644"/>
    <a:srgbClr val="000000"/>
    <a:srgbClr val="969696"/>
    <a:srgbClr val="C12737"/>
    <a:srgbClr val="D53E2D"/>
    <a:srgbClr val="AC351E"/>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AD660A-5AB9-4251-BFD2-6672221490B0}" v="9" dt="2022-06-01T05:56:27.17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37" autoAdjust="0"/>
  </p:normalViewPr>
  <p:slideViewPr>
    <p:cSldViewPr snapToGrid="0">
      <p:cViewPr varScale="1">
        <p:scale>
          <a:sx n="53" d="100"/>
          <a:sy n="53" d="100"/>
        </p:scale>
        <p:origin x="181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uijten" userId="3656dec8-07ff-49b6-baa7-7de42837e1f6" providerId="ADAL" clId="{AEBB90EE-0D4B-4924-8C4A-51495936DC42}"/>
    <pc:docChg chg="undo custSel addSld delSld modSld">
      <pc:chgData name="Rob Luijten" userId="3656dec8-07ff-49b6-baa7-7de42837e1f6" providerId="ADAL" clId="{AEBB90EE-0D4B-4924-8C4A-51495936DC42}" dt="2022-05-23T08:11:11.073" v="3171" actId="20577"/>
      <pc:docMkLst>
        <pc:docMk/>
      </pc:docMkLst>
      <pc:sldChg chg="addSp delSp modSp mod">
        <pc:chgData name="Rob Luijten" userId="3656dec8-07ff-49b6-baa7-7de42837e1f6" providerId="ADAL" clId="{AEBB90EE-0D4B-4924-8C4A-51495936DC42}" dt="2022-05-23T07:46:37.424" v="1642" actId="1076"/>
        <pc:sldMkLst>
          <pc:docMk/>
          <pc:sldMk cId="2574358565" sldId="257"/>
        </pc:sldMkLst>
        <pc:spChg chg="mod">
          <ac:chgData name="Rob Luijten" userId="3656dec8-07ff-49b6-baa7-7de42837e1f6" providerId="ADAL" clId="{AEBB90EE-0D4B-4924-8C4A-51495936DC42}" dt="2022-05-23T07:25:55.356" v="133" actId="1038"/>
          <ac:spMkLst>
            <pc:docMk/>
            <pc:sldMk cId="2574358565" sldId="257"/>
            <ac:spMk id="2" creationId="{00000000-0000-0000-0000-000000000000}"/>
          </ac:spMkLst>
        </pc:spChg>
        <pc:spChg chg="mod">
          <ac:chgData name="Rob Luijten" userId="3656dec8-07ff-49b6-baa7-7de42837e1f6" providerId="ADAL" clId="{AEBB90EE-0D4B-4924-8C4A-51495936DC42}" dt="2022-05-23T07:25:55.356" v="133" actId="1038"/>
          <ac:spMkLst>
            <pc:docMk/>
            <pc:sldMk cId="2574358565" sldId="257"/>
            <ac:spMk id="3" creationId="{00000000-0000-0000-0000-000000000000}"/>
          </ac:spMkLst>
        </pc:spChg>
        <pc:picChg chg="add del mod">
          <ac:chgData name="Rob Luijten" userId="3656dec8-07ff-49b6-baa7-7de42837e1f6" providerId="ADAL" clId="{AEBB90EE-0D4B-4924-8C4A-51495936DC42}" dt="2022-05-23T07:23:13.614" v="97" actId="478"/>
          <ac:picMkLst>
            <pc:docMk/>
            <pc:sldMk cId="2574358565" sldId="257"/>
            <ac:picMk id="4" creationId="{7B473755-03C0-1FDF-452D-BDE058A261A2}"/>
          </ac:picMkLst>
        </pc:picChg>
        <pc:picChg chg="del">
          <ac:chgData name="Rob Luijten" userId="3656dec8-07ff-49b6-baa7-7de42837e1f6" providerId="ADAL" clId="{AEBB90EE-0D4B-4924-8C4A-51495936DC42}" dt="2022-05-23T07:21:43.762" v="87" actId="478"/>
          <ac:picMkLst>
            <pc:docMk/>
            <pc:sldMk cId="2574358565" sldId="257"/>
            <ac:picMk id="1026" creationId="{A972B22B-5F2F-B5FB-A4D2-6F949CF54288}"/>
          </ac:picMkLst>
        </pc:picChg>
        <pc:picChg chg="add del mod">
          <ac:chgData name="Rob Luijten" userId="3656dec8-07ff-49b6-baa7-7de42837e1f6" providerId="ADAL" clId="{AEBB90EE-0D4B-4924-8C4A-51495936DC42}" dt="2022-05-23T07:25:20.653" v="117" actId="478"/>
          <ac:picMkLst>
            <pc:docMk/>
            <pc:sldMk cId="2574358565" sldId="257"/>
            <ac:picMk id="1028" creationId="{977E546F-E7A3-F6B3-8A8E-7194A3120C4B}"/>
          </ac:picMkLst>
        </pc:picChg>
        <pc:picChg chg="add mod">
          <ac:chgData name="Rob Luijten" userId="3656dec8-07ff-49b6-baa7-7de42837e1f6" providerId="ADAL" clId="{AEBB90EE-0D4B-4924-8C4A-51495936DC42}" dt="2022-05-23T07:46:37.424" v="1642" actId="1076"/>
          <ac:picMkLst>
            <pc:docMk/>
            <pc:sldMk cId="2574358565" sldId="257"/>
            <ac:picMk id="1030" creationId="{02E4610D-3BA0-4F6B-EC2B-0DB5442545C0}"/>
          </ac:picMkLst>
        </pc:picChg>
      </pc:sldChg>
      <pc:sldChg chg="addSp delSp modSp mod">
        <pc:chgData name="Rob Luijten" userId="3656dec8-07ff-49b6-baa7-7de42837e1f6" providerId="ADAL" clId="{AEBB90EE-0D4B-4924-8C4A-51495936DC42}" dt="2022-05-23T07:28:18.496" v="479" actId="20577"/>
        <pc:sldMkLst>
          <pc:docMk/>
          <pc:sldMk cId="2725839977" sldId="307"/>
        </pc:sldMkLst>
        <pc:spChg chg="del">
          <ac:chgData name="Rob Luijten" userId="3656dec8-07ff-49b6-baa7-7de42837e1f6" providerId="ADAL" clId="{AEBB90EE-0D4B-4924-8C4A-51495936DC42}" dt="2022-05-23T07:26:03.429" v="135" actId="478"/>
          <ac:spMkLst>
            <pc:docMk/>
            <pc:sldMk cId="2725839977" sldId="307"/>
            <ac:spMk id="6" creationId="{71A04680-E036-0C15-907F-379AFE8BE019}"/>
          </ac:spMkLst>
        </pc:spChg>
        <pc:spChg chg="add del mod">
          <ac:chgData name="Rob Luijten" userId="3656dec8-07ff-49b6-baa7-7de42837e1f6" providerId="ADAL" clId="{AEBB90EE-0D4B-4924-8C4A-51495936DC42}" dt="2022-05-23T07:26:59.437" v="203" actId="478"/>
          <ac:spMkLst>
            <pc:docMk/>
            <pc:sldMk cId="2725839977" sldId="307"/>
            <ac:spMk id="7" creationId="{42C56C04-2810-019B-2732-92A910E3CCED}"/>
          </ac:spMkLst>
        </pc:spChg>
        <pc:spChg chg="del">
          <ac:chgData name="Rob Luijten" userId="3656dec8-07ff-49b6-baa7-7de42837e1f6" providerId="ADAL" clId="{AEBB90EE-0D4B-4924-8C4A-51495936DC42}" dt="2022-05-23T07:26:41.566" v="160" actId="478"/>
          <ac:spMkLst>
            <pc:docMk/>
            <pc:sldMk cId="2725839977" sldId="307"/>
            <ac:spMk id="8" creationId="{2E58751F-FA98-4DF6-BF0C-E4D07A83E432}"/>
          </ac:spMkLst>
        </pc:spChg>
        <pc:spChg chg="mod">
          <ac:chgData name="Rob Luijten" userId="3656dec8-07ff-49b6-baa7-7de42837e1f6" providerId="ADAL" clId="{AEBB90EE-0D4B-4924-8C4A-51495936DC42}" dt="2022-05-23T07:26:56.521" v="202" actId="20577"/>
          <ac:spMkLst>
            <pc:docMk/>
            <pc:sldMk cId="2725839977" sldId="307"/>
            <ac:spMk id="9" creationId="{FD25673A-273D-4FB9-BD11-28B8206B1CA8}"/>
          </ac:spMkLst>
        </pc:spChg>
        <pc:spChg chg="add mod">
          <ac:chgData name="Rob Luijten" userId="3656dec8-07ff-49b6-baa7-7de42837e1f6" providerId="ADAL" clId="{AEBB90EE-0D4B-4924-8C4A-51495936DC42}" dt="2022-05-23T07:28:18.496" v="479" actId="20577"/>
          <ac:spMkLst>
            <pc:docMk/>
            <pc:sldMk cId="2725839977" sldId="307"/>
            <ac:spMk id="10" creationId="{690E9C73-D26E-7BE1-9358-FD5C2C693548}"/>
          </ac:spMkLst>
        </pc:spChg>
        <pc:spChg chg="del mod">
          <ac:chgData name="Rob Luijten" userId="3656dec8-07ff-49b6-baa7-7de42837e1f6" providerId="ADAL" clId="{AEBB90EE-0D4B-4924-8C4A-51495936DC42}" dt="2022-05-23T07:26:05.832" v="137" actId="478"/>
          <ac:spMkLst>
            <pc:docMk/>
            <pc:sldMk cId="2725839977" sldId="307"/>
            <ac:spMk id="13" creationId="{DA9880A2-D8C3-4D88-BB6D-DF530C7C6F30}"/>
          </ac:spMkLst>
        </pc:spChg>
      </pc:sldChg>
      <pc:sldChg chg="del">
        <pc:chgData name="Rob Luijten" userId="3656dec8-07ff-49b6-baa7-7de42837e1f6" providerId="ADAL" clId="{AEBB90EE-0D4B-4924-8C4A-51495936DC42}" dt="2022-05-23T07:26:07.900" v="138" actId="47"/>
        <pc:sldMkLst>
          <pc:docMk/>
          <pc:sldMk cId="2814652358" sldId="308"/>
        </pc:sldMkLst>
      </pc:sldChg>
      <pc:sldChg chg="del">
        <pc:chgData name="Rob Luijten" userId="3656dec8-07ff-49b6-baa7-7de42837e1f6" providerId="ADAL" clId="{AEBB90EE-0D4B-4924-8C4A-51495936DC42}" dt="2022-05-23T07:26:09.011" v="139" actId="47"/>
        <pc:sldMkLst>
          <pc:docMk/>
          <pc:sldMk cId="1021728753" sldId="309"/>
        </pc:sldMkLst>
      </pc:sldChg>
      <pc:sldChg chg="del">
        <pc:chgData name="Rob Luijten" userId="3656dec8-07ff-49b6-baa7-7de42837e1f6" providerId="ADAL" clId="{AEBB90EE-0D4B-4924-8C4A-51495936DC42}" dt="2022-05-23T07:26:09.443" v="140" actId="47"/>
        <pc:sldMkLst>
          <pc:docMk/>
          <pc:sldMk cId="2187267570" sldId="310"/>
        </pc:sldMkLst>
      </pc:sldChg>
      <pc:sldChg chg="del">
        <pc:chgData name="Rob Luijten" userId="3656dec8-07ff-49b6-baa7-7de42837e1f6" providerId="ADAL" clId="{AEBB90EE-0D4B-4924-8C4A-51495936DC42}" dt="2022-05-23T07:26:09.851" v="141" actId="47"/>
        <pc:sldMkLst>
          <pc:docMk/>
          <pc:sldMk cId="2166019016" sldId="311"/>
        </pc:sldMkLst>
      </pc:sldChg>
      <pc:sldChg chg="del">
        <pc:chgData name="Rob Luijten" userId="3656dec8-07ff-49b6-baa7-7de42837e1f6" providerId="ADAL" clId="{AEBB90EE-0D4B-4924-8C4A-51495936DC42}" dt="2022-05-23T07:26:10.243" v="142" actId="47"/>
        <pc:sldMkLst>
          <pc:docMk/>
          <pc:sldMk cId="1341902779" sldId="312"/>
        </pc:sldMkLst>
      </pc:sldChg>
      <pc:sldChg chg="del">
        <pc:chgData name="Rob Luijten" userId="3656dec8-07ff-49b6-baa7-7de42837e1f6" providerId="ADAL" clId="{AEBB90EE-0D4B-4924-8C4A-51495936DC42}" dt="2022-05-23T07:26:10.654" v="143" actId="47"/>
        <pc:sldMkLst>
          <pc:docMk/>
          <pc:sldMk cId="2411349794" sldId="313"/>
        </pc:sldMkLst>
      </pc:sldChg>
      <pc:sldChg chg="del">
        <pc:chgData name="Rob Luijten" userId="3656dec8-07ff-49b6-baa7-7de42837e1f6" providerId="ADAL" clId="{AEBB90EE-0D4B-4924-8C4A-51495936DC42}" dt="2022-05-23T07:26:10.788" v="144" actId="47"/>
        <pc:sldMkLst>
          <pc:docMk/>
          <pc:sldMk cId="1557134967" sldId="314"/>
        </pc:sldMkLst>
      </pc:sldChg>
      <pc:sldChg chg="del">
        <pc:chgData name="Rob Luijten" userId="3656dec8-07ff-49b6-baa7-7de42837e1f6" providerId="ADAL" clId="{AEBB90EE-0D4B-4924-8C4A-51495936DC42}" dt="2022-05-23T07:26:10.988" v="145" actId="47"/>
        <pc:sldMkLst>
          <pc:docMk/>
          <pc:sldMk cId="3183798312" sldId="315"/>
        </pc:sldMkLst>
      </pc:sldChg>
      <pc:sldChg chg="del">
        <pc:chgData name="Rob Luijten" userId="3656dec8-07ff-49b6-baa7-7de42837e1f6" providerId="ADAL" clId="{AEBB90EE-0D4B-4924-8C4A-51495936DC42}" dt="2022-05-23T07:26:11.197" v="146" actId="47"/>
        <pc:sldMkLst>
          <pc:docMk/>
          <pc:sldMk cId="1775304980" sldId="317"/>
        </pc:sldMkLst>
      </pc:sldChg>
      <pc:sldChg chg="del">
        <pc:chgData name="Rob Luijten" userId="3656dec8-07ff-49b6-baa7-7de42837e1f6" providerId="ADAL" clId="{AEBB90EE-0D4B-4924-8C4A-51495936DC42}" dt="2022-05-23T07:26:11.370" v="147" actId="47"/>
        <pc:sldMkLst>
          <pc:docMk/>
          <pc:sldMk cId="3387033679" sldId="318"/>
        </pc:sldMkLst>
      </pc:sldChg>
      <pc:sldChg chg="del">
        <pc:chgData name="Rob Luijten" userId="3656dec8-07ff-49b6-baa7-7de42837e1f6" providerId="ADAL" clId="{AEBB90EE-0D4B-4924-8C4A-51495936DC42}" dt="2022-05-23T07:26:11.780" v="148" actId="47"/>
        <pc:sldMkLst>
          <pc:docMk/>
          <pc:sldMk cId="1179809437" sldId="319"/>
        </pc:sldMkLst>
      </pc:sldChg>
      <pc:sldChg chg="del">
        <pc:chgData name="Rob Luijten" userId="3656dec8-07ff-49b6-baa7-7de42837e1f6" providerId="ADAL" clId="{AEBB90EE-0D4B-4924-8C4A-51495936DC42}" dt="2022-05-23T07:26:12.225" v="149" actId="47"/>
        <pc:sldMkLst>
          <pc:docMk/>
          <pc:sldMk cId="393778402" sldId="320"/>
        </pc:sldMkLst>
      </pc:sldChg>
      <pc:sldChg chg="del">
        <pc:chgData name="Rob Luijten" userId="3656dec8-07ff-49b6-baa7-7de42837e1f6" providerId="ADAL" clId="{AEBB90EE-0D4B-4924-8C4A-51495936DC42}" dt="2022-05-23T07:26:12.361" v="150" actId="47"/>
        <pc:sldMkLst>
          <pc:docMk/>
          <pc:sldMk cId="4022328310" sldId="321"/>
        </pc:sldMkLst>
      </pc:sldChg>
      <pc:sldChg chg="del">
        <pc:chgData name="Rob Luijten" userId="3656dec8-07ff-49b6-baa7-7de42837e1f6" providerId="ADAL" clId="{AEBB90EE-0D4B-4924-8C4A-51495936DC42}" dt="2022-05-23T07:26:12.558" v="151" actId="47"/>
        <pc:sldMkLst>
          <pc:docMk/>
          <pc:sldMk cId="2465515444" sldId="322"/>
        </pc:sldMkLst>
      </pc:sldChg>
      <pc:sldChg chg="add del">
        <pc:chgData name="Rob Luijten" userId="3656dec8-07ff-49b6-baa7-7de42837e1f6" providerId="ADAL" clId="{AEBB90EE-0D4B-4924-8C4A-51495936DC42}" dt="2022-05-23T07:56:45.668" v="2498" actId="47"/>
        <pc:sldMkLst>
          <pc:docMk/>
          <pc:sldMk cId="2107240282" sldId="323"/>
        </pc:sldMkLst>
      </pc:sldChg>
      <pc:sldChg chg="add del">
        <pc:chgData name="Rob Luijten" userId="3656dec8-07ff-49b6-baa7-7de42837e1f6" providerId="ADAL" clId="{AEBB90EE-0D4B-4924-8C4A-51495936DC42}" dt="2022-05-23T07:26:17.502" v="157" actId="47"/>
        <pc:sldMkLst>
          <pc:docMk/>
          <pc:sldMk cId="3105128666" sldId="324"/>
        </pc:sldMkLst>
      </pc:sldChg>
      <pc:sldChg chg="addSp delSp modSp add mod">
        <pc:chgData name="Rob Luijten" userId="3656dec8-07ff-49b6-baa7-7de42837e1f6" providerId="ADAL" clId="{AEBB90EE-0D4B-4924-8C4A-51495936DC42}" dt="2022-05-23T07:33:58.490" v="847" actId="20577"/>
        <pc:sldMkLst>
          <pc:docMk/>
          <pc:sldMk cId="3723031141" sldId="324"/>
        </pc:sldMkLst>
        <pc:spChg chg="add del mod">
          <ac:chgData name="Rob Luijten" userId="3656dec8-07ff-49b6-baa7-7de42837e1f6" providerId="ADAL" clId="{AEBB90EE-0D4B-4924-8C4A-51495936DC42}" dt="2022-05-23T07:33:12.871" v="538"/>
          <ac:spMkLst>
            <pc:docMk/>
            <pc:sldMk cId="3723031141" sldId="324"/>
            <ac:spMk id="4" creationId="{505BF3A0-DD3A-EA63-84AC-35FD001AF6D0}"/>
          </ac:spMkLst>
        </pc:spChg>
        <pc:spChg chg="mod">
          <ac:chgData name="Rob Luijten" userId="3656dec8-07ff-49b6-baa7-7de42837e1f6" providerId="ADAL" clId="{AEBB90EE-0D4B-4924-8C4A-51495936DC42}" dt="2022-05-23T07:33:00.614" v="496" actId="20577"/>
          <ac:spMkLst>
            <pc:docMk/>
            <pc:sldMk cId="3723031141" sldId="324"/>
            <ac:spMk id="9" creationId="{FD25673A-273D-4FB9-BD11-28B8206B1CA8}"/>
          </ac:spMkLst>
        </pc:spChg>
        <pc:spChg chg="mod">
          <ac:chgData name="Rob Luijten" userId="3656dec8-07ff-49b6-baa7-7de42837e1f6" providerId="ADAL" clId="{AEBB90EE-0D4B-4924-8C4A-51495936DC42}" dt="2022-05-23T07:33:58.490" v="847" actId="20577"/>
          <ac:spMkLst>
            <pc:docMk/>
            <pc:sldMk cId="3723031141" sldId="324"/>
            <ac:spMk id="10" creationId="{690E9C73-D26E-7BE1-9358-FD5C2C693548}"/>
          </ac:spMkLst>
        </pc:spChg>
      </pc:sldChg>
      <pc:sldChg chg="del">
        <pc:chgData name="Rob Luijten" userId="3656dec8-07ff-49b6-baa7-7de42837e1f6" providerId="ADAL" clId="{AEBB90EE-0D4B-4924-8C4A-51495936DC42}" dt="2022-05-23T07:26:12.997" v="152" actId="47"/>
        <pc:sldMkLst>
          <pc:docMk/>
          <pc:sldMk cId="1809800963" sldId="325"/>
        </pc:sldMkLst>
      </pc:sldChg>
      <pc:sldChg chg="modSp add mod">
        <pc:chgData name="Rob Luijten" userId="3656dec8-07ff-49b6-baa7-7de42837e1f6" providerId="ADAL" clId="{AEBB90EE-0D4B-4924-8C4A-51495936DC42}" dt="2022-05-23T08:11:11.073" v="3171" actId="20577"/>
        <pc:sldMkLst>
          <pc:docMk/>
          <pc:sldMk cId="2121134114" sldId="325"/>
        </pc:sldMkLst>
        <pc:spChg chg="mod">
          <ac:chgData name="Rob Luijten" userId="3656dec8-07ff-49b6-baa7-7de42837e1f6" providerId="ADAL" clId="{AEBB90EE-0D4B-4924-8C4A-51495936DC42}" dt="2022-05-23T07:34:14.584" v="871" actId="20577"/>
          <ac:spMkLst>
            <pc:docMk/>
            <pc:sldMk cId="2121134114" sldId="325"/>
            <ac:spMk id="9" creationId="{FD25673A-273D-4FB9-BD11-28B8206B1CA8}"/>
          </ac:spMkLst>
        </pc:spChg>
        <pc:spChg chg="mod">
          <ac:chgData name="Rob Luijten" userId="3656dec8-07ff-49b6-baa7-7de42837e1f6" providerId="ADAL" clId="{AEBB90EE-0D4B-4924-8C4A-51495936DC42}" dt="2022-05-23T08:11:11.073" v="3171" actId="20577"/>
          <ac:spMkLst>
            <pc:docMk/>
            <pc:sldMk cId="2121134114" sldId="325"/>
            <ac:spMk id="10" creationId="{690E9C73-D26E-7BE1-9358-FD5C2C693548}"/>
          </ac:spMkLst>
        </pc:spChg>
      </pc:sldChg>
      <pc:sldChg chg="del">
        <pc:chgData name="Rob Luijten" userId="3656dec8-07ff-49b6-baa7-7de42837e1f6" providerId="ADAL" clId="{AEBB90EE-0D4B-4924-8C4A-51495936DC42}" dt="2022-05-23T07:26:17.716" v="158" actId="47"/>
        <pc:sldMkLst>
          <pc:docMk/>
          <pc:sldMk cId="261806698" sldId="326"/>
        </pc:sldMkLst>
      </pc:sldChg>
      <pc:sldChg chg="addSp modSp new mod">
        <pc:chgData name="Rob Luijten" userId="3656dec8-07ff-49b6-baa7-7de42837e1f6" providerId="ADAL" clId="{AEBB90EE-0D4B-4924-8C4A-51495936DC42}" dt="2022-05-23T07:38:23.836" v="1506" actId="1076"/>
        <pc:sldMkLst>
          <pc:docMk/>
          <pc:sldMk cId="550672163" sldId="326"/>
        </pc:sldMkLst>
        <pc:spChg chg="mod">
          <ac:chgData name="Rob Luijten" userId="3656dec8-07ff-49b6-baa7-7de42837e1f6" providerId="ADAL" clId="{AEBB90EE-0D4B-4924-8C4A-51495936DC42}" dt="2022-05-23T07:35:31.116" v="1137" actId="20577"/>
          <ac:spMkLst>
            <pc:docMk/>
            <pc:sldMk cId="550672163" sldId="326"/>
            <ac:spMk id="2" creationId="{B8AD7E9C-148D-21EE-AADE-1055611948DA}"/>
          </ac:spMkLst>
        </pc:spChg>
        <pc:spChg chg="mod">
          <ac:chgData name="Rob Luijten" userId="3656dec8-07ff-49b6-baa7-7de42837e1f6" providerId="ADAL" clId="{AEBB90EE-0D4B-4924-8C4A-51495936DC42}" dt="2022-05-23T07:36:13.459" v="1437" actId="20577"/>
          <ac:spMkLst>
            <pc:docMk/>
            <pc:sldMk cId="550672163" sldId="326"/>
            <ac:spMk id="3" creationId="{5B0A2E09-2DCF-3C29-80E4-E895F399A9D3}"/>
          </ac:spMkLst>
        </pc:spChg>
        <pc:spChg chg="add mod">
          <ac:chgData name="Rob Luijten" userId="3656dec8-07ff-49b6-baa7-7de42837e1f6" providerId="ADAL" clId="{AEBB90EE-0D4B-4924-8C4A-51495936DC42}" dt="2022-05-23T07:38:23.836" v="1506" actId="1076"/>
          <ac:spMkLst>
            <pc:docMk/>
            <pc:sldMk cId="550672163" sldId="326"/>
            <ac:spMk id="9" creationId="{EE0B6D97-7220-ABE4-2A2D-1251EAA23014}"/>
          </ac:spMkLst>
        </pc:spChg>
        <pc:picChg chg="add mod">
          <ac:chgData name="Rob Luijten" userId="3656dec8-07ff-49b6-baa7-7de42837e1f6" providerId="ADAL" clId="{AEBB90EE-0D4B-4924-8C4A-51495936DC42}" dt="2022-05-23T07:38:23.836" v="1506" actId="1076"/>
          <ac:picMkLst>
            <pc:docMk/>
            <pc:sldMk cId="550672163" sldId="326"/>
            <ac:picMk id="8" creationId="{B4A5C3EF-C2EA-4300-D1CF-98EE03EB233A}"/>
          </ac:picMkLst>
        </pc:picChg>
      </pc:sldChg>
      <pc:sldChg chg="addSp delSp modSp add mod">
        <pc:chgData name="Rob Luijten" userId="3656dec8-07ff-49b6-baa7-7de42837e1f6" providerId="ADAL" clId="{AEBB90EE-0D4B-4924-8C4A-51495936DC42}" dt="2022-05-23T07:54:58.888" v="2472" actId="21"/>
        <pc:sldMkLst>
          <pc:docMk/>
          <pc:sldMk cId="875151830" sldId="327"/>
        </pc:sldMkLst>
        <pc:spChg chg="mod">
          <ac:chgData name="Rob Luijten" userId="3656dec8-07ff-49b6-baa7-7de42837e1f6" providerId="ADAL" clId="{AEBB90EE-0D4B-4924-8C4A-51495936DC42}" dt="2022-05-23T07:38:43.047" v="1520" actId="20577"/>
          <ac:spMkLst>
            <pc:docMk/>
            <pc:sldMk cId="875151830" sldId="327"/>
            <ac:spMk id="2" creationId="{B8AD7E9C-148D-21EE-AADE-1055611948DA}"/>
          </ac:spMkLst>
        </pc:spChg>
        <pc:spChg chg="mod">
          <ac:chgData name="Rob Luijten" userId="3656dec8-07ff-49b6-baa7-7de42837e1f6" providerId="ADAL" clId="{AEBB90EE-0D4B-4924-8C4A-51495936DC42}" dt="2022-05-23T07:53:29.783" v="2460" actId="20577"/>
          <ac:spMkLst>
            <pc:docMk/>
            <pc:sldMk cId="875151830" sldId="327"/>
            <ac:spMk id="3" creationId="{5B0A2E09-2DCF-3C29-80E4-E895F399A9D3}"/>
          </ac:spMkLst>
        </pc:spChg>
        <pc:spChg chg="del mod">
          <ac:chgData name="Rob Luijten" userId="3656dec8-07ff-49b6-baa7-7de42837e1f6" providerId="ADAL" clId="{AEBB90EE-0D4B-4924-8C4A-51495936DC42}" dt="2022-05-23T07:38:39.046" v="1509" actId="478"/>
          <ac:spMkLst>
            <pc:docMk/>
            <pc:sldMk cId="875151830" sldId="327"/>
            <ac:spMk id="9" creationId="{EE0B6D97-7220-ABE4-2A2D-1251EAA23014}"/>
          </ac:spMkLst>
        </pc:spChg>
        <pc:spChg chg="add mod">
          <ac:chgData name="Rob Luijten" userId="3656dec8-07ff-49b6-baa7-7de42837e1f6" providerId="ADAL" clId="{AEBB90EE-0D4B-4924-8C4A-51495936DC42}" dt="2022-05-23T07:39:36.516" v="1628"/>
          <ac:spMkLst>
            <pc:docMk/>
            <pc:sldMk cId="875151830" sldId="327"/>
            <ac:spMk id="11" creationId="{72AF6517-A299-CEFD-EFA6-C036A267A9E3}"/>
          </ac:spMkLst>
        </pc:spChg>
        <pc:picChg chg="del">
          <ac:chgData name="Rob Luijten" userId="3656dec8-07ff-49b6-baa7-7de42837e1f6" providerId="ADAL" clId="{AEBB90EE-0D4B-4924-8C4A-51495936DC42}" dt="2022-05-23T07:38:39.447" v="1510" actId="478"/>
          <ac:picMkLst>
            <pc:docMk/>
            <pc:sldMk cId="875151830" sldId="327"/>
            <ac:picMk id="8" creationId="{B4A5C3EF-C2EA-4300-D1CF-98EE03EB233A}"/>
          </ac:picMkLst>
        </pc:picChg>
        <pc:picChg chg="add mod">
          <ac:chgData name="Rob Luijten" userId="3656dec8-07ff-49b6-baa7-7de42837e1f6" providerId="ADAL" clId="{AEBB90EE-0D4B-4924-8C4A-51495936DC42}" dt="2022-05-23T07:39:51.554" v="1630"/>
          <ac:picMkLst>
            <pc:docMk/>
            <pc:sldMk cId="875151830" sldId="327"/>
            <ac:picMk id="10" creationId="{1DDFD4F3-F209-2FA0-3CF6-B61DEC1FC482}"/>
          </ac:picMkLst>
        </pc:picChg>
        <pc:picChg chg="add del mod">
          <ac:chgData name="Rob Luijten" userId="3656dec8-07ff-49b6-baa7-7de42837e1f6" providerId="ADAL" clId="{AEBB90EE-0D4B-4924-8C4A-51495936DC42}" dt="2022-05-23T07:47:13.532" v="1646"/>
          <ac:picMkLst>
            <pc:docMk/>
            <pc:sldMk cId="875151830" sldId="327"/>
            <ac:picMk id="12" creationId="{76D01C51-5A1C-7FC2-3807-30509F73394D}"/>
          </ac:picMkLst>
        </pc:picChg>
        <pc:picChg chg="add del mod">
          <ac:chgData name="Rob Luijten" userId="3656dec8-07ff-49b6-baa7-7de42837e1f6" providerId="ADAL" clId="{AEBB90EE-0D4B-4924-8C4A-51495936DC42}" dt="2022-05-23T07:54:58.888" v="2472" actId="21"/>
          <ac:picMkLst>
            <pc:docMk/>
            <pc:sldMk cId="875151830" sldId="327"/>
            <ac:picMk id="13" creationId="{D1A2B217-542E-7F31-54B5-34B5BBCD48EA}"/>
          </ac:picMkLst>
        </pc:picChg>
      </pc:sldChg>
      <pc:sldChg chg="del">
        <pc:chgData name="Rob Luijten" userId="3656dec8-07ff-49b6-baa7-7de42837e1f6" providerId="ADAL" clId="{AEBB90EE-0D4B-4924-8C4A-51495936DC42}" dt="2022-05-23T07:26:18.456" v="159" actId="47"/>
        <pc:sldMkLst>
          <pc:docMk/>
          <pc:sldMk cId="2206158047" sldId="327"/>
        </pc:sldMkLst>
      </pc:sldChg>
      <pc:sldChg chg="addSp delSp modSp new mod">
        <pc:chgData name="Rob Luijten" userId="3656dec8-07ff-49b6-baa7-7de42837e1f6" providerId="ADAL" clId="{AEBB90EE-0D4B-4924-8C4A-51495936DC42}" dt="2022-05-23T07:56:32.785" v="2497" actId="1076"/>
        <pc:sldMkLst>
          <pc:docMk/>
          <pc:sldMk cId="2736798990" sldId="328"/>
        </pc:sldMkLst>
        <pc:spChg chg="del">
          <ac:chgData name="Rob Luijten" userId="3656dec8-07ff-49b6-baa7-7de42837e1f6" providerId="ADAL" clId="{AEBB90EE-0D4B-4924-8C4A-51495936DC42}" dt="2022-05-23T07:44:16.339" v="1635" actId="478"/>
          <ac:spMkLst>
            <pc:docMk/>
            <pc:sldMk cId="2736798990" sldId="328"/>
            <ac:spMk id="2" creationId="{B4C84B4A-3F1E-779D-36A7-CDD54DB141E7}"/>
          </ac:spMkLst>
        </pc:spChg>
        <pc:spChg chg="del">
          <ac:chgData name="Rob Luijten" userId="3656dec8-07ff-49b6-baa7-7de42837e1f6" providerId="ADAL" clId="{AEBB90EE-0D4B-4924-8C4A-51495936DC42}" dt="2022-05-23T07:42:18.092" v="1632"/>
          <ac:spMkLst>
            <pc:docMk/>
            <pc:sldMk cId="2736798990" sldId="328"/>
            <ac:spMk id="3" creationId="{4BF527D4-F066-29FE-D420-1457D4841EB3}"/>
          </ac:spMkLst>
        </pc:spChg>
        <pc:spChg chg="add del mod">
          <ac:chgData name="Rob Luijten" userId="3656dec8-07ff-49b6-baa7-7de42837e1f6" providerId="ADAL" clId="{AEBB90EE-0D4B-4924-8C4A-51495936DC42}" dt="2022-05-23T07:44:13.734" v="1634" actId="478"/>
          <ac:spMkLst>
            <pc:docMk/>
            <pc:sldMk cId="2736798990" sldId="328"/>
            <ac:spMk id="9" creationId="{A8A58B63-43CB-90C1-98B1-E04ADE8D25BC}"/>
          </ac:spMkLst>
        </pc:spChg>
        <pc:spChg chg="add mod">
          <ac:chgData name="Rob Luijten" userId="3656dec8-07ff-49b6-baa7-7de42837e1f6" providerId="ADAL" clId="{AEBB90EE-0D4B-4924-8C4A-51495936DC42}" dt="2022-05-23T07:56:32.785" v="2497" actId="1076"/>
          <ac:spMkLst>
            <pc:docMk/>
            <pc:sldMk cId="2736798990" sldId="328"/>
            <ac:spMk id="14" creationId="{209D873E-1346-EF69-E6FD-0131F89D2285}"/>
          </ac:spMkLst>
        </pc:spChg>
        <pc:picChg chg="add del mod">
          <ac:chgData name="Rob Luijten" userId="3656dec8-07ff-49b6-baa7-7de42837e1f6" providerId="ADAL" clId="{AEBB90EE-0D4B-4924-8C4A-51495936DC42}" dt="2022-05-23T07:42:21.564" v="1633" actId="478"/>
          <ac:picMkLst>
            <pc:docMk/>
            <pc:sldMk cId="2736798990" sldId="328"/>
            <ac:picMk id="7" creationId="{FDB27648-F07F-CF71-CDDF-95B2F50D55B4}"/>
          </ac:picMkLst>
        </pc:picChg>
        <pc:picChg chg="add mod">
          <ac:chgData name="Rob Luijten" userId="3656dec8-07ff-49b6-baa7-7de42837e1f6" providerId="ADAL" clId="{AEBB90EE-0D4B-4924-8C4A-51495936DC42}" dt="2022-05-23T07:44:20.549" v="1637" actId="1076"/>
          <ac:picMkLst>
            <pc:docMk/>
            <pc:sldMk cId="2736798990" sldId="328"/>
            <ac:picMk id="11" creationId="{5777587A-D3A1-88E2-7DBA-7238F54C0A15}"/>
          </ac:picMkLst>
        </pc:picChg>
        <pc:picChg chg="add mod">
          <ac:chgData name="Rob Luijten" userId="3656dec8-07ff-49b6-baa7-7de42837e1f6" providerId="ADAL" clId="{AEBB90EE-0D4B-4924-8C4A-51495936DC42}" dt="2022-05-23T07:56:32.785" v="2497" actId="1076"/>
          <ac:picMkLst>
            <pc:docMk/>
            <pc:sldMk cId="2736798990" sldId="328"/>
            <ac:picMk id="13" creationId="{19D73160-291D-39E3-3417-904B2053F3DD}"/>
          </ac:picMkLst>
        </pc:picChg>
      </pc:sldChg>
      <pc:sldChg chg="addSp delSp modSp add mod">
        <pc:chgData name="Rob Luijten" userId="3656dec8-07ff-49b6-baa7-7de42837e1f6" providerId="ADAL" clId="{AEBB90EE-0D4B-4924-8C4A-51495936DC42}" dt="2022-05-23T07:58:05.990" v="2580" actId="255"/>
        <pc:sldMkLst>
          <pc:docMk/>
          <pc:sldMk cId="1107284886" sldId="329"/>
        </pc:sldMkLst>
        <pc:spChg chg="mod">
          <ac:chgData name="Rob Luijten" userId="3656dec8-07ff-49b6-baa7-7de42837e1f6" providerId="ADAL" clId="{AEBB90EE-0D4B-4924-8C4A-51495936DC42}" dt="2022-05-23T07:58:05.990" v="2580" actId="255"/>
          <ac:spMkLst>
            <pc:docMk/>
            <pc:sldMk cId="1107284886" sldId="329"/>
            <ac:spMk id="3" creationId="{5B0A2E09-2DCF-3C29-80E4-E895F399A9D3}"/>
          </ac:spMkLst>
        </pc:spChg>
        <pc:spChg chg="del">
          <ac:chgData name="Rob Luijten" userId="3656dec8-07ff-49b6-baa7-7de42837e1f6" providerId="ADAL" clId="{AEBB90EE-0D4B-4924-8C4A-51495936DC42}" dt="2022-05-23T07:46:31.699" v="1641" actId="478"/>
          <ac:spMkLst>
            <pc:docMk/>
            <pc:sldMk cId="1107284886" sldId="329"/>
            <ac:spMk id="11" creationId="{72AF6517-A299-CEFD-EFA6-C036A267A9E3}"/>
          </ac:spMkLst>
        </pc:spChg>
        <pc:picChg chg="del">
          <ac:chgData name="Rob Luijten" userId="3656dec8-07ff-49b6-baa7-7de42837e1f6" providerId="ADAL" clId="{AEBB90EE-0D4B-4924-8C4A-51495936DC42}" dt="2022-05-23T07:46:31.699" v="1641" actId="478"/>
          <ac:picMkLst>
            <pc:docMk/>
            <pc:sldMk cId="1107284886" sldId="329"/>
            <ac:picMk id="10" creationId="{1DDFD4F3-F209-2FA0-3CF6-B61DEC1FC482}"/>
          </ac:picMkLst>
        </pc:picChg>
        <pc:picChg chg="add del mod">
          <ac:chgData name="Rob Luijten" userId="3656dec8-07ff-49b6-baa7-7de42837e1f6" providerId="ADAL" clId="{AEBB90EE-0D4B-4924-8C4A-51495936DC42}" dt="2022-05-23T07:53:56.010" v="2464" actId="21"/>
          <ac:picMkLst>
            <pc:docMk/>
            <pc:sldMk cId="1107284886" sldId="329"/>
            <ac:picMk id="2050" creationId="{6BD9C884-685F-E774-934E-4950270BA0D5}"/>
          </ac:picMkLst>
        </pc:picChg>
      </pc:sldChg>
      <pc:sldChg chg="addSp delSp modSp add mod modClrScheme chgLayout">
        <pc:chgData name="Rob Luijten" userId="3656dec8-07ff-49b6-baa7-7de42837e1f6" providerId="ADAL" clId="{AEBB90EE-0D4B-4924-8C4A-51495936DC42}" dt="2022-05-23T07:55:18.815" v="2484" actId="26606"/>
        <pc:sldMkLst>
          <pc:docMk/>
          <pc:sldMk cId="655846572" sldId="330"/>
        </pc:sldMkLst>
        <pc:spChg chg="del">
          <ac:chgData name="Rob Luijten" userId="3656dec8-07ff-49b6-baa7-7de42837e1f6" providerId="ADAL" clId="{AEBB90EE-0D4B-4924-8C4A-51495936DC42}" dt="2022-05-23T07:55:09.505" v="2478" actId="478"/>
          <ac:spMkLst>
            <pc:docMk/>
            <pc:sldMk cId="655846572" sldId="330"/>
            <ac:spMk id="2" creationId="{B8AD7E9C-148D-21EE-AADE-1055611948DA}"/>
          </ac:spMkLst>
        </pc:spChg>
        <pc:spChg chg="del">
          <ac:chgData name="Rob Luijten" userId="3656dec8-07ff-49b6-baa7-7de42837e1f6" providerId="ADAL" clId="{AEBB90EE-0D4B-4924-8C4A-51495936DC42}" dt="2022-05-23T07:55:08.327" v="2477" actId="478"/>
          <ac:spMkLst>
            <pc:docMk/>
            <pc:sldMk cId="655846572" sldId="330"/>
            <ac:spMk id="3" creationId="{5B0A2E09-2DCF-3C29-80E4-E895F399A9D3}"/>
          </ac:spMkLst>
        </pc:spChg>
        <pc:spChg chg="mod ord">
          <ac:chgData name="Rob Luijten" userId="3656dec8-07ff-49b6-baa7-7de42837e1f6" providerId="ADAL" clId="{AEBB90EE-0D4B-4924-8C4A-51495936DC42}" dt="2022-05-23T07:55:18.815" v="2484" actId="26606"/>
          <ac:spMkLst>
            <pc:docMk/>
            <pc:sldMk cId="655846572" sldId="330"/>
            <ac:spMk id="4" creationId="{EACD4235-3EED-AEC9-F6CE-186F91336266}"/>
          </ac:spMkLst>
        </pc:spChg>
        <pc:spChg chg="mod">
          <ac:chgData name="Rob Luijten" userId="3656dec8-07ff-49b6-baa7-7de42837e1f6" providerId="ADAL" clId="{AEBB90EE-0D4B-4924-8C4A-51495936DC42}" dt="2022-05-23T07:55:18.815" v="2484" actId="26606"/>
          <ac:spMkLst>
            <pc:docMk/>
            <pc:sldMk cId="655846572" sldId="330"/>
            <ac:spMk id="5" creationId="{B5DBAF65-8364-73E3-4CA6-606F283DCA36}"/>
          </ac:spMkLst>
        </pc:spChg>
        <pc:spChg chg="mod">
          <ac:chgData name="Rob Luijten" userId="3656dec8-07ff-49b6-baa7-7de42837e1f6" providerId="ADAL" clId="{AEBB90EE-0D4B-4924-8C4A-51495936DC42}" dt="2022-05-23T07:55:18.815" v="2484" actId="26606"/>
          <ac:spMkLst>
            <pc:docMk/>
            <pc:sldMk cId="655846572" sldId="330"/>
            <ac:spMk id="6" creationId="{1DED6A12-1E39-E7B2-F5F2-C325EE6004D5}"/>
          </ac:spMkLst>
        </pc:spChg>
        <pc:spChg chg="add del mod">
          <ac:chgData name="Rob Luijten" userId="3656dec8-07ff-49b6-baa7-7de42837e1f6" providerId="ADAL" clId="{AEBB90EE-0D4B-4924-8C4A-51495936DC42}" dt="2022-05-23T07:55:12.702" v="2481" actId="478"/>
          <ac:spMkLst>
            <pc:docMk/>
            <pc:sldMk cId="655846572" sldId="330"/>
            <ac:spMk id="8" creationId="{3FD10475-8CAC-E95E-BB05-6F2C260EA9FF}"/>
          </ac:spMkLst>
        </pc:spChg>
        <pc:spChg chg="del mod">
          <ac:chgData name="Rob Luijten" userId="3656dec8-07ff-49b6-baa7-7de42837e1f6" providerId="ADAL" clId="{AEBB90EE-0D4B-4924-8C4A-51495936DC42}" dt="2022-05-23T07:55:06.077" v="2476" actId="478"/>
          <ac:spMkLst>
            <pc:docMk/>
            <pc:sldMk cId="655846572" sldId="330"/>
            <ac:spMk id="11" creationId="{72AF6517-A299-CEFD-EFA6-C036A267A9E3}"/>
          </ac:spMkLst>
        </pc:spChg>
        <pc:spChg chg="add del mod">
          <ac:chgData name="Rob Luijten" userId="3656dec8-07ff-49b6-baa7-7de42837e1f6" providerId="ADAL" clId="{AEBB90EE-0D4B-4924-8C4A-51495936DC42}" dt="2022-05-23T07:55:11.111" v="2480" actId="478"/>
          <ac:spMkLst>
            <pc:docMk/>
            <pc:sldMk cId="655846572" sldId="330"/>
            <ac:spMk id="12" creationId="{B5F4C448-7297-A3BF-ECE3-A4774854B90A}"/>
          </ac:spMkLst>
        </pc:spChg>
        <pc:picChg chg="del">
          <ac:chgData name="Rob Luijten" userId="3656dec8-07ff-49b6-baa7-7de42837e1f6" providerId="ADAL" clId="{AEBB90EE-0D4B-4924-8C4A-51495936DC42}" dt="2022-05-23T07:55:04.327" v="2475" actId="478"/>
          <ac:picMkLst>
            <pc:docMk/>
            <pc:sldMk cId="655846572" sldId="330"/>
            <ac:picMk id="10" creationId="{1DDFD4F3-F209-2FA0-3CF6-B61DEC1FC482}"/>
          </ac:picMkLst>
        </pc:picChg>
        <pc:picChg chg="add mod">
          <ac:chgData name="Rob Luijten" userId="3656dec8-07ff-49b6-baa7-7de42837e1f6" providerId="ADAL" clId="{AEBB90EE-0D4B-4924-8C4A-51495936DC42}" dt="2022-05-23T07:55:18.815" v="2484" actId="26606"/>
          <ac:picMkLst>
            <pc:docMk/>
            <pc:sldMk cId="655846572" sldId="330"/>
            <ac:picMk id="13" creationId="{68A26E45-F9E3-2F2C-AE86-BA453E498A0E}"/>
          </ac:picMkLst>
        </pc:picChg>
      </pc:sldChg>
      <pc:sldChg chg="addSp modSp new mod">
        <pc:chgData name="Rob Luijten" userId="3656dec8-07ff-49b6-baa7-7de42837e1f6" providerId="ADAL" clId="{AEBB90EE-0D4B-4924-8C4A-51495936DC42}" dt="2022-05-23T08:06:18.497" v="2783" actId="20577"/>
        <pc:sldMkLst>
          <pc:docMk/>
          <pc:sldMk cId="1098878608" sldId="331"/>
        </pc:sldMkLst>
        <pc:spChg chg="mod">
          <ac:chgData name="Rob Luijten" userId="3656dec8-07ff-49b6-baa7-7de42837e1f6" providerId="ADAL" clId="{AEBB90EE-0D4B-4924-8C4A-51495936DC42}" dt="2022-05-23T08:00:30.769" v="2599" actId="20577"/>
          <ac:spMkLst>
            <pc:docMk/>
            <pc:sldMk cId="1098878608" sldId="331"/>
            <ac:spMk id="2" creationId="{F60D70C9-7D7A-96D1-A04B-B83E42E2864E}"/>
          </ac:spMkLst>
        </pc:spChg>
        <pc:spChg chg="mod">
          <ac:chgData name="Rob Luijten" userId="3656dec8-07ff-49b6-baa7-7de42837e1f6" providerId="ADAL" clId="{AEBB90EE-0D4B-4924-8C4A-51495936DC42}" dt="2022-05-23T08:06:18.497" v="2783" actId="20577"/>
          <ac:spMkLst>
            <pc:docMk/>
            <pc:sldMk cId="1098878608" sldId="331"/>
            <ac:spMk id="3" creationId="{2232B60E-D251-526C-DC65-10D3ABDC3DD2}"/>
          </ac:spMkLst>
        </pc:spChg>
        <pc:spChg chg="add mod">
          <ac:chgData name="Rob Luijten" userId="3656dec8-07ff-49b6-baa7-7de42837e1f6" providerId="ADAL" clId="{AEBB90EE-0D4B-4924-8C4A-51495936DC42}" dt="2022-05-23T08:06:05.133" v="2778" actId="1076"/>
          <ac:spMkLst>
            <pc:docMk/>
            <pc:sldMk cId="1098878608" sldId="331"/>
            <ac:spMk id="9" creationId="{30F7F043-D3F3-9FBF-906A-D7967EB90666}"/>
          </ac:spMkLst>
        </pc:spChg>
        <pc:picChg chg="add mod">
          <ac:chgData name="Rob Luijten" userId="3656dec8-07ff-49b6-baa7-7de42837e1f6" providerId="ADAL" clId="{AEBB90EE-0D4B-4924-8C4A-51495936DC42}" dt="2022-05-23T08:06:05.133" v="2778" actId="1076"/>
          <ac:picMkLst>
            <pc:docMk/>
            <pc:sldMk cId="1098878608" sldId="331"/>
            <ac:picMk id="8" creationId="{496CEF2A-4565-46F0-CF33-F294F769A4A1}"/>
          </ac:picMkLst>
        </pc:picChg>
      </pc:sldChg>
      <pc:sldChg chg="addSp delSp modSp new mod">
        <pc:chgData name="Rob Luijten" userId="3656dec8-07ff-49b6-baa7-7de42837e1f6" providerId="ADAL" clId="{AEBB90EE-0D4B-4924-8C4A-51495936DC42}" dt="2022-05-23T08:10:58.539" v="3169" actId="1076"/>
        <pc:sldMkLst>
          <pc:docMk/>
          <pc:sldMk cId="572532172" sldId="332"/>
        </pc:sldMkLst>
        <pc:spChg chg="mod">
          <ac:chgData name="Rob Luijten" userId="3656dec8-07ff-49b6-baa7-7de42837e1f6" providerId="ADAL" clId="{AEBB90EE-0D4B-4924-8C4A-51495936DC42}" dt="2022-05-23T08:07:19.487" v="2819" actId="20577"/>
          <ac:spMkLst>
            <pc:docMk/>
            <pc:sldMk cId="572532172" sldId="332"/>
            <ac:spMk id="2" creationId="{C82D602A-7A5A-B809-AEAC-F82410C67557}"/>
          </ac:spMkLst>
        </pc:spChg>
        <pc:spChg chg="mod">
          <ac:chgData name="Rob Luijten" userId="3656dec8-07ff-49b6-baa7-7de42837e1f6" providerId="ADAL" clId="{AEBB90EE-0D4B-4924-8C4A-51495936DC42}" dt="2022-05-23T08:10:58.539" v="3169" actId="1076"/>
          <ac:spMkLst>
            <pc:docMk/>
            <pc:sldMk cId="572532172" sldId="332"/>
            <ac:spMk id="3" creationId="{B07B843B-242A-E839-5006-E79BE0D0F079}"/>
          </ac:spMkLst>
        </pc:spChg>
        <pc:picChg chg="add mod">
          <ac:chgData name="Rob Luijten" userId="3656dec8-07ff-49b6-baa7-7de42837e1f6" providerId="ADAL" clId="{AEBB90EE-0D4B-4924-8C4A-51495936DC42}" dt="2022-05-23T08:10:39.085" v="3163" actId="1076"/>
          <ac:picMkLst>
            <pc:docMk/>
            <pc:sldMk cId="572532172" sldId="332"/>
            <ac:picMk id="5122" creationId="{E50AC4BF-B4FF-F56B-D520-B4F728CB6D75}"/>
          </ac:picMkLst>
        </pc:picChg>
        <pc:picChg chg="add del mod">
          <ac:chgData name="Rob Luijten" userId="3656dec8-07ff-49b6-baa7-7de42837e1f6" providerId="ADAL" clId="{AEBB90EE-0D4B-4924-8C4A-51495936DC42}" dt="2022-05-23T08:09:06.584" v="3139"/>
          <ac:picMkLst>
            <pc:docMk/>
            <pc:sldMk cId="572532172" sldId="332"/>
            <ac:picMk id="5124" creationId="{DD7F7704-EA2C-9C0D-33AD-52E7A985C257}"/>
          </ac:picMkLst>
        </pc:picChg>
        <pc:picChg chg="add mod">
          <ac:chgData name="Rob Luijten" userId="3656dec8-07ff-49b6-baa7-7de42837e1f6" providerId="ADAL" clId="{AEBB90EE-0D4B-4924-8C4A-51495936DC42}" dt="2022-05-23T08:10:45.444" v="3166" actId="1076"/>
          <ac:picMkLst>
            <pc:docMk/>
            <pc:sldMk cId="572532172" sldId="332"/>
            <ac:picMk id="5126" creationId="{3AC2C474-A241-0680-F1FD-4090DB973E2D}"/>
          </ac:picMkLst>
        </pc:picChg>
        <pc:picChg chg="add del mod">
          <ac:chgData name="Rob Luijten" userId="3656dec8-07ff-49b6-baa7-7de42837e1f6" providerId="ADAL" clId="{AEBB90EE-0D4B-4924-8C4A-51495936DC42}" dt="2022-05-23T08:09:45.710" v="3146"/>
          <ac:picMkLst>
            <pc:docMk/>
            <pc:sldMk cId="572532172" sldId="332"/>
            <ac:picMk id="5128" creationId="{A8AA13F6-51F9-0DE5-9636-83F23FF015C1}"/>
          </ac:picMkLst>
        </pc:picChg>
        <pc:picChg chg="add mod">
          <ac:chgData name="Rob Luijten" userId="3656dec8-07ff-49b6-baa7-7de42837e1f6" providerId="ADAL" clId="{AEBB90EE-0D4B-4924-8C4A-51495936DC42}" dt="2022-05-23T08:10:42.771" v="3165" actId="14100"/>
          <ac:picMkLst>
            <pc:docMk/>
            <pc:sldMk cId="572532172" sldId="332"/>
            <ac:picMk id="5130" creationId="{9209F1A3-835A-9019-B7D5-10AC3F6F0F8D}"/>
          </ac:picMkLst>
        </pc:picChg>
      </pc:sldChg>
    </pc:docChg>
  </pc:docChgLst>
  <pc:docChgLst>
    <pc:chgData name="Rob Luijten" userId="3656dec8-07ff-49b6-baa7-7de42837e1f6" providerId="ADAL" clId="{B80BC024-B78F-42CC-B2C0-028CB1C8D6F3}"/>
    <pc:docChg chg="undo custSel modSld">
      <pc:chgData name="Rob Luijten" userId="3656dec8-07ff-49b6-baa7-7de42837e1f6" providerId="ADAL" clId="{B80BC024-B78F-42CC-B2C0-028CB1C8D6F3}" dt="2022-05-24T08:59:45.530" v="128" actId="1076"/>
      <pc:docMkLst>
        <pc:docMk/>
      </pc:docMkLst>
      <pc:sldChg chg="modSp mod">
        <pc:chgData name="Rob Luijten" userId="3656dec8-07ff-49b6-baa7-7de42837e1f6" providerId="ADAL" clId="{B80BC024-B78F-42CC-B2C0-028CB1C8D6F3}" dt="2022-05-24T07:07:28.292" v="73" actId="20577"/>
        <pc:sldMkLst>
          <pc:docMk/>
          <pc:sldMk cId="2725839977" sldId="307"/>
        </pc:sldMkLst>
        <pc:spChg chg="mod">
          <ac:chgData name="Rob Luijten" userId="3656dec8-07ff-49b6-baa7-7de42837e1f6" providerId="ADAL" clId="{B80BC024-B78F-42CC-B2C0-028CB1C8D6F3}" dt="2022-05-24T07:07:28.292" v="73" actId="20577"/>
          <ac:spMkLst>
            <pc:docMk/>
            <pc:sldMk cId="2725839977" sldId="307"/>
            <ac:spMk id="10" creationId="{690E9C73-D26E-7BE1-9358-FD5C2C693548}"/>
          </ac:spMkLst>
        </pc:spChg>
      </pc:sldChg>
      <pc:sldChg chg="modSp mod">
        <pc:chgData name="Rob Luijten" userId="3656dec8-07ff-49b6-baa7-7de42837e1f6" providerId="ADAL" clId="{B80BC024-B78F-42CC-B2C0-028CB1C8D6F3}" dt="2022-05-24T08:58:16.029" v="119" actId="20577"/>
        <pc:sldMkLst>
          <pc:docMk/>
          <pc:sldMk cId="3723031141" sldId="324"/>
        </pc:sldMkLst>
        <pc:spChg chg="mod">
          <ac:chgData name="Rob Luijten" userId="3656dec8-07ff-49b6-baa7-7de42837e1f6" providerId="ADAL" clId="{B80BC024-B78F-42CC-B2C0-028CB1C8D6F3}" dt="2022-05-24T08:58:16.029" v="119" actId="20577"/>
          <ac:spMkLst>
            <pc:docMk/>
            <pc:sldMk cId="3723031141" sldId="324"/>
            <ac:spMk id="10" creationId="{690E9C73-D26E-7BE1-9358-FD5C2C693548}"/>
          </ac:spMkLst>
        </pc:spChg>
      </pc:sldChg>
      <pc:sldChg chg="modSp mod">
        <pc:chgData name="Rob Luijten" userId="3656dec8-07ff-49b6-baa7-7de42837e1f6" providerId="ADAL" clId="{B80BC024-B78F-42CC-B2C0-028CB1C8D6F3}" dt="2022-05-24T08:57:31.821" v="107" actId="20577"/>
        <pc:sldMkLst>
          <pc:docMk/>
          <pc:sldMk cId="2121134114" sldId="325"/>
        </pc:sldMkLst>
        <pc:spChg chg="mod">
          <ac:chgData name="Rob Luijten" userId="3656dec8-07ff-49b6-baa7-7de42837e1f6" providerId="ADAL" clId="{B80BC024-B78F-42CC-B2C0-028CB1C8D6F3}" dt="2022-05-24T08:57:31.821" v="107" actId="20577"/>
          <ac:spMkLst>
            <pc:docMk/>
            <pc:sldMk cId="2121134114" sldId="325"/>
            <ac:spMk id="10" creationId="{690E9C73-D26E-7BE1-9358-FD5C2C693548}"/>
          </ac:spMkLst>
        </pc:spChg>
      </pc:sldChg>
      <pc:sldChg chg="modSp mod">
        <pc:chgData name="Rob Luijten" userId="3656dec8-07ff-49b6-baa7-7de42837e1f6" providerId="ADAL" clId="{B80BC024-B78F-42CC-B2C0-028CB1C8D6F3}" dt="2022-05-24T08:59:41.299" v="127" actId="1076"/>
        <pc:sldMkLst>
          <pc:docMk/>
          <pc:sldMk cId="550672163" sldId="326"/>
        </pc:sldMkLst>
        <pc:spChg chg="mod">
          <ac:chgData name="Rob Luijten" userId="3656dec8-07ff-49b6-baa7-7de42837e1f6" providerId="ADAL" clId="{B80BC024-B78F-42CC-B2C0-028CB1C8D6F3}" dt="2022-05-24T08:56:51.481" v="93" actId="14100"/>
          <ac:spMkLst>
            <pc:docMk/>
            <pc:sldMk cId="550672163" sldId="326"/>
            <ac:spMk id="3" creationId="{5B0A2E09-2DCF-3C29-80E4-E895F399A9D3}"/>
          </ac:spMkLst>
        </pc:spChg>
        <pc:spChg chg="mod">
          <ac:chgData name="Rob Luijten" userId="3656dec8-07ff-49b6-baa7-7de42837e1f6" providerId="ADAL" clId="{B80BC024-B78F-42CC-B2C0-028CB1C8D6F3}" dt="2022-05-24T08:59:41.299" v="127" actId="1076"/>
          <ac:spMkLst>
            <pc:docMk/>
            <pc:sldMk cId="550672163" sldId="326"/>
            <ac:spMk id="9" creationId="{EE0B6D97-7220-ABE4-2A2D-1251EAA23014}"/>
          </ac:spMkLst>
        </pc:spChg>
        <pc:picChg chg="mod">
          <ac:chgData name="Rob Luijten" userId="3656dec8-07ff-49b6-baa7-7de42837e1f6" providerId="ADAL" clId="{B80BC024-B78F-42CC-B2C0-028CB1C8D6F3}" dt="2022-05-24T08:59:41.299" v="127" actId="1076"/>
          <ac:picMkLst>
            <pc:docMk/>
            <pc:sldMk cId="550672163" sldId="326"/>
            <ac:picMk id="8" creationId="{B4A5C3EF-C2EA-4300-D1CF-98EE03EB233A}"/>
          </ac:picMkLst>
        </pc:picChg>
      </pc:sldChg>
      <pc:sldChg chg="delSp modSp mod">
        <pc:chgData name="Rob Luijten" userId="3656dec8-07ff-49b6-baa7-7de42837e1f6" providerId="ADAL" clId="{B80BC024-B78F-42CC-B2C0-028CB1C8D6F3}" dt="2022-05-24T08:59:20.936" v="123" actId="1076"/>
        <pc:sldMkLst>
          <pc:docMk/>
          <pc:sldMk cId="875151830" sldId="327"/>
        </pc:sldMkLst>
        <pc:spChg chg="mod">
          <ac:chgData name="Rob Luijten" userId="3656dec8-07ff-49b6-baa7-7de42837e1f6" providerId="ADAL" clId="{B80BC024-B78F-42CC-B2C0-028CB1C8D6F3}" dt="2022-05-24T08:54:56.844" v="75" actId="20578"/>
          <ac:spMkLst>
            <pc:docMk/>
            <pc:sldMk cId="875151830" sldId="327"/>
            <ac:spMk id="3" creationId="{5B0A2E09-2DCF-3C29-80E4-E895F399A9D3}"/>
          </ac:spMkLst>
        </pc:spChg>
        <pc:spChg chg="del">
          <ac:chgData name="Rob Luijten" userId="3656dec8-07ff-49b6-baa7-7de42837e1f6" providerId="ADAL" clId="{B80BC024-B78F-42CC-B2C0-028CB1C8D6F3}" dt="2022-05-24T07:03:09.603" v="27" actId="478"/>
          <ac:spMkLst>
            <pc:docMk/>
            <pc:sldMk cId="875151830" sldId="327"/>
            <ac:spMk id="5" creationId="{B5DBAF65-8364-73E3-4CA6-606F283DCA36}"/>
          </ac:spMkLst>
        </pc:spChg>
        <pc:spChg chg="del">
          <ac:chgData name="Rob Luijten" userId="3656dec8-07ff-49b6-baa7-7de42837e1f6" providerId="ADAL" clId="{B80BC024-B78F-42CC-B2C0-028CB1C8D6F3}" dt="2022-05-24T07:03:15.313" v="30" actId="478"/>
          <ac:spMkLst>
            <pc:docMk/>
            <pc:sldMk cId="875151830" sldId="327"/>
            <ac:spMk id="6" creationId="{1DED6A12-1E39-E7B2-F5F2-C325EE6004D5}"/>
          </ac:spMkLst>
        </pc:spChg>
        <pc:spChg chg="mod">
          <ac:chgData name="Rob Luijten" userId="3656dec8-07ff-49b6-baa7-7de42837e1f6" providerId="ADAL" clId="{B80BC024-B78F-42CC-B2C0-028CB1C8D6F3}" dt="2022-05-24T08:59:20.936" v="123" actId="1076"/>
          <ac:spMkLst>
            <pc:docMk/>
            <pc:sldMk cId="875151830" sldId="327"/>
            <ac:spMk id="11" creationId="{72AF6517-A299-CEFD-EFA6-C036A267A9E3}"/>
          </ac:spMkLst>
        </pc:spChg>
        <pc:picChg chg="mod">
          <ac:chgData name="Rob Luijten" userId="3656dec8-07ff-49b6-baa7-7de42837e1f6" providerId="ADAL" clId="{B80BC024-B78F-42CC-B2C0-028CB1C8D6F3}" dt="2022-05-24T08:59:20.936" v="123" actId="1076"/>
          <ac:picMkLst>
            <pc:docMk/>
            <pc:sldMk cId="875151830" sldId="327"/>
            <ac:picMk id="10" creationId="{1DDFD4F3-F209-2FA0-3CF6-B61DEC1FC482}"/>
          </ac:picMkLst>
        </pc:picChg>
      </pc:sldChg>
      <pc:sldChg chg="modSp mod">
        <pc:chgData name="Rob Luijten" userId="3656dec8-07ff-49b6-baa7-7de42837e1f6" providerId="ADAL" clId="{B80BC024-B78F-42CC-B2C0-028CB1C8D6F3}" dt="2022-05-24T08:59:45.530" v="128" actId="1076"/>
        <pc:sldMkLst>
          <pc:docMk/>
          <pc:sldMk cId="2736798990" sldId="328"/>
        </pc:sldMkLst>
        <pc:spChg chg="mod">
          <ac:chgData name="Rob Luijten" userId="3656dec8-07ff-49b6-baa7-7de42837e1f6" providerId="ADAL" clId="{B80BC024-B78F-42CC-B2C0-028CB1C8D6F3}" dt="2022-05-24T08:59:45.530" v="128" actId="1076"/>
          <ac:spMkLst>
            <pc:docMk/>
            <pc:sldMk cId="2736798990" sldId="328"/>
            <ac:spMk id="14" creationId="{209D873E-1346-EF69-E6FD-0131F89D2285}"/>
          </ac:spMkLst>
        </pc:spChg>
        <pc:picChg chg="mod">
          <ac:chgData name="Rob Luijten" userId="3656dec8-07ff-49b6-baa7-7de42837e1f6" providerId="ADAL" clId="{B80BC024-B78F-42CC-B2C0-028CB1C8D6F3}" dt="2022-05-24T08:59:45.530" v="128" actId="1076"/>
          <ac:picMkLst>
            <pc:docMk/>
            <pc:sldMk cId="2736798990" sldId="328"/>
            <ac:picMk id="13" creationId="{19D73160-291D-39E3-3417-904B2053F3DD}"/>
          </ac:picMkLst>
        </pc:picChg>
      </pc:sldChg>
      <pc:sldChg chg="addSp delSp modSp mod">
        <pc:chgData name="Rob Luijten" userId="3656dec8-07ff-49b6-baa7-7de42837e1f6" providerId="ADAL" clId="{B80BC024-B78F-42CC-B2C0-028CB1C8D6F3}" dt="2022-05-24T08:55:24.485" v="82" actId="115"/>
        <pc:sldMkLst>
          <pc:docMk/>
          <pc:sldMk cId="1107284886" sldId="329"/>
        </pc:sldMkLst>
        <pc:spChg chg="mod">
          <ac:chgData name="Rob Luijten" userId="3656dec8-07ff-49b6-baa7-7de42837e1f6" providerId="ADAL" clId="{B80BC024-B78F-42CC-B2C0-028CB1C8D6F3}" dt="2022-05-24T08:55:24.485" v="82" actId="115"/>
          <ac:spMkLst>
            <pc:docMk/>
            <pc:sldMk cId="1107284886" sldId="329"/>
            <ac:spMk id="3" creationId="{5B0A2E09-2DCF-3C29-80E4-E895F399A9D3}"/>
          </ac:spMkLst>
        </pc:spChg>
        <pc:graphicFrameChg chg="add del modGraphic">
          <ac:chgData name="Rob Luijten" userId="3656dec8-07ff-49b6-baa7-7de42837e1f6" providerId="ADAL" clId="{B80BC024-B78F-42CC-B2C0-028CB1C8D6F3}" dt="2022-05-24T08:55:07.991" v="77" actId="478"/>
          <ac:graphicFrameMkLst>
            <pc:docMk/>
            <pc:sldMk cId="1107284886" sldId="329"/>
            <ac:graphicFrameMk id="8" creationId="{1A49A667-E88B-117E-5F88-A798CE65F597}"/>
          </ac:graphicFrameMkLst>
        </pc:graphicFrameChg>
      </pc:sldChg>
      <pc:sldChg chg="modSp mod">
        <pc:chgData name="Rob Luijten" userId="3656dec8-07ff-49b6-baa7-7de42837e1f6" providerId="ADAL" clId="{B80BC024-B78F-42CC-B2C0-028CB1C8D6F3}" dt="2022-05-24T08:56:12.741" v="83" actId="113"/>
        <pc:sldMkLst>
          <pc:docMk/>
          <pc:sldMk cId="1098878608" sldId="331"/>
        </pc:sldMkLst>
        <pc:spChg chg="mod">
          <ac:chgData name="Rob Luijten" userId="3656dec8-07ff-49b6-baa7-7de42837e1f6" providerId="ADAL" clId="{B80BC024-B78F-42CC-B2C0-028CB1C8D6F3}" dt="2022-05-24T08:56:12.741" v="83" actId="113"/>
          <ac:spMkLst>
            <pc:docMk/>
            <pc:sldMk cId="1098878608" sldId="331"/>
            <ac:spMk id="3" creationId="{2232B60E-D251-526C-DC65-10D3ABDC3DD2}"/>
          </ac:spMkLst>
        </pc:spChg>
        <pc:spChg chg="mod">
          <ac:chgData name="Rob Luijten" userId="3656dec8-07ff-49b6-baa7-7de42837e1f6" providerId="ADAL" clId="{B80BC024-B78F-42CC-B2C0-028CB1C8D6F3}" dt="2022-05-24T07:04:32.257" v="37" actId="12788"/>
          <ac:spMkLst>
            <pc:docMk/>
            <pc:sldMk cId="1098878608" sldId="331"/>
            <ac:spMk id="9" creationId="{30F7F043-D3F3-9FBF-906A-D7967EB90666}"/>
          </ac:spMkLst>
        </pc:spChg>
        <pc:picChg chg="mod">
          <ac:chgData name="Rob Luijten" userId="3656dec8-07ff-49b6-baa7-7de42837e1f6" providerId="ADAL" clId="{B80BC024-B78F-42CC-B2C0-028CB1C8D6F3}" dt="2022-05-24T07:04:32.257" v="37" actId="12788"/>
          <ac:picMkLst>
            <pc:docMk/>
            <pc:sldMk cId="1098878608" sldId="331"/>
            <ac:picMk id="8" creationId="{496CEF2A-4565-46F0-CF33-F294F769A4A1}"/>
          </ac:picMkLst>
        </pc:picChg>
      </pc:sldChg>
      <pc:sldChg chg="modSp mod">
        <pc:chgData name="Rob Luijten" userId="3656dec8-07ff-49b6-baa7-7de42837e1f6" providerId="ADAL" clId="{B80BC024-B78F-42CC-B2C0-028CB1C8D6F3}" dt="2022-05-24T07:04:02.517" v="34" actId="1076"/>
        <pc:sldMkLst>
          <pc:docMk/>
          <pc:sldMk cId="572532172" sldId="332"/>
        </pc:sldMkLst>
        <pc:spChg chg="mod">
          <ac:chgData name="Rob Luijten" userId="3656dec8-07ff-49b6-baa7-7de42837e1f6" providerId="ADAL" clId="{B80BC024-B78F-42CC-B2C0-028CB1C8D6F3}" dt="2022-05-24T07:04:02.517" v="34" actId="1076"/>
          <ac:spMkLst>
            <pc:docMk/>
            <pc:sldMk cId="572532172" sldId="332"/>
            <ac:spMk id="3" creationId="{B07B843B-242A-E839-5006-E79BE0D0F079}"/>
          </ac:spMkLst>
        </pc:spChg>
        <pc:picChg chg="mod">
          <ac:chgData name="Rob Luijten" userId="3656dec8-07ff-49b6-baa7-7de42837e1f6" providerId="ADAL" clId="{B80BC024-B78F-42CC-B2C0-028CB1C8D6F3}" dt="2022-05-24T07:02:15.478" v="15" actId="1076"/>
          <ac:picMkLst>
            <pc:docMk/>
            <pc:sldMk cId="572532172" sldId="332"/>
            <ac:picMk id="5126" creationId="{3AC2C474-A241-0680-F1FD-4090DB973E2D}"/>
          </ac:picMkLst>
        </pc:picChg>
      </pc:sldChg>
    </pc:docChg>
  </pc:docChgLst>
  <pc:docChgLst>
    <pc:chgData name="Rob Luijten" userId="3656dec8-07ff-49b6-baa7-7de42837e1f6" providerId="ADAL" clId="{040A2AB9-20B8-4C32-ACE9-A3D0FC7F43BF}"/>
    <pc:docChg chg="undo custSel addSld delSld modSld sldOrd">
      <pc:chgData name="Rob Luijten" userId="3656dec8-07ff-49b6-baa7-7de42837e1f6" providerId="ADAL" clId="{040A2AB9-20B8-4C32-ACE9-A3D0FC7F43BF}" dt="2022-02-22T08:13:45.488" v="237" actId="47"/>
      <pc:docMkLst>
        <pc:docMk/>
      </pc:docMkLst>
      <pc:sldChg chg="modSp new del mod ord">
        <pc:chgData name="Rob Luijten" userId="3656dec8-07ff-49b6-baa7-7de42837e1f6" providerId="ADAL" clId="{040A2AB9-20B8-4C32-ACE9-A3D0FC7F43BF}" dt="2022-02-22T08:13:45.488" v="237" actId="47"/>
        <pc:sldMkLst>
          <pc:docMk/>
          <pc:sldMk cId="863807766" sldId="336"/>
        </pc:sldMkLst>
        <pc:spChg chg="mod">
          <ac:chgData name="Rob Luijten" userId="3656dec8-07ff-49b6-baa7-7de42837e1f6" providerId="ADAL" clId="{040A2AB9-20B8-4C32-ACE9-A3D0FC7F43BF}" dt="2022-02-22T08:08:44.202" v="163" actId="20577"/>
          <ac:spMkLst>
            <pc:docMk/>
            <pc:sldMk cId="863807766" sldId="336"/>
            <ac:spMk id="2" creationId="{AC018C98-A98B-44B3-81AE-90B4FD73B526}"/>
          </ac:spMkLst>
        </pc:spChg>
      </pc:sldChg>
      <pc:sldChg chg="addSp modSp new mod">
        <pc:chgData name="Rob Luijten" userId="3656dec8-07ff-49b6-baa7-7de42837e1f6" providerId="ADAL" clId="{040A2AB9-20B8-4C32-ACE9-A3D0FC7F43BF}" dt="2022-02-22T08:12:31.873" v="236" actId="1076"/>
        <pc:sldMkLst>
          <pc:docMk/>
          <pc:sldMk cId="4058096209" sldId="337"/>
        </pc:sldMkLst>
        <pc:spChg chg="mod">
          <ac:chgData name="Rob Luijten" userId="3656dec8-07ff-49b6-baa7-7de42837e1f6" providerId="ADAL" clId="{040A2AB9-20B8-4C32-ACE9-A3D0FC7F43BF}" dt="2022-02-22T07:49:49.165" v="42" actId="20577"/>
          <ac:spMkLst>
            <pc:docMk/>
            <pc:sldMk cId="4058096209" sldId="337"/>
            <ac:spMk id="2" creationId="{D95234BB-A5F1-4D70-84EC-49B0013C3F06}"/>
          </ac:spMkLst>
        </pc:spChg>
        <pc:spChg chg="mod">
          <ac:chgData name="Rob Luijten" userId="3656dec8-07ff-49b6-baa7-7de42837e1f6" providerId="ADAL" clId="{040A2AB9-20B8-4C32-ACE9-A3D0FC7F43BF}" dt="2022-02-22T08:08:53.508" v="166" actId="403"/>
          <ac:spMkLst>
            <pc:docMk/>
            <pc:sldMk cId="4058096209" sldId="337"/>
            <ac:spMk id="3" creationId="{61F17B58-03AD-45CE-B0EA-DA2B89DAC0F6}"/>
          </ac:spMkLst>
        </pc:spChg>
        <pc:spChg chg="add mod">
          <ac:chgData name="Rob Luijten" userId="3656dec8-07ff-49b6-baa7-7de42837e1f6" providerId="ADAL" clId="{040A2AB9-20B8-4C32-ACE9-A3D0FC7F43BF}" dt="2022-02-22T08:12:31.873" v="236" actId="1076"/>
          <ac:spMkLst>
            <pc:docMk/>
            <pc:sldMk cId="4058096209" sldId="337"/>
            <ac:spMk id="7" creationId="{CEB022B6-2476-4F79-B566-7DD04B69389E}"/>
          </ac:spMkLst>
        </pc:spChg>
      </pc:sldChg>
      <pc:sldChg chg="addSp modSp new mod">
        <pc:chgData name="Rob Luijten" userId="3656dec8-07ff-49b6-baa7-7de42837e1f6" providerId="ADAL" clId="{040A2AB9-20B8-4C32-ACE9-A3D0FC7F43BF}" dt="2022-02-22T08:08:30.993" v="162" actId="1076"/>
        <pc:sldMkLst>
          <pc:docMk/>
          <pc:sldMk cId="1548737838" sldId="338"/>
        </pc:sldMkLst>
        <pc:spChg chg="mod">
          <ac:chgData name="Rob Luijten" userId="3656dec8-07ff-49b6-baa7-7de42837e1f6" providerId="ADAL" clId="{040A2AB9-20B8-4C32-ACE9-A3D0FC7F43BF}" dt="2022-02-22T07:53:20.434" v="98" actId="20577"/>
          <ac:spMkLst>
            <pc:docMk/>
            <pc:sldMk cId="1548737838" sldId="338"/>
            <ac:spMk id="2" creationId="{6FD65B3C-CD32-46B6-A623-961BD61B139D}"/>
          </ac:spMkLst>
        </pc:spChg>
        <pc:spChg chg="mod">
          <ac:chgData name="Rob Luijten" userId="3656dec8-07ff-49b6-baa7-7de42837e1f6" providerId="ADAL" clId="{040A2AB9-20B8-4C32-ACE9-A3D0FC7F43BF}" dt="2022-02-22T07:59:33.237" v="131" actId="20577"/>
          <ac:spMkLst>
            <pc:docMk/>
            <pc:sldMk cId="1548737838" sldId="338"/>
            <ac:spMk id="3" creationId="{3D2DDD78-FB20-47E3-B7F0-A0C919C09620}"/>
          </ac:spMkLst>
        </pc:spChg>
        <pc:picChg chg="add mod">
          <ac:chgData name="Rob Luijten" userId="3656dec8-07ff-49b6-baa7-7de42837e1f6" providerId="ADAL" clId="{040A2AB9-20B8-4C32-ACE9-A3D0FC7F43BF}" dt="2022-02-22T08:08:30.993" v="162" actId="1076"/>
          <ac:picMkLst>
            <pc:docMk/>
            <pc:sldMk cId="1548737838" sldId="338"/>
            <ac:picMk id="8" creationId="{B5EE1671-B4EF-49CC-958C-13C8BBED5ED0}"/>
          </ac:picMkLst>
        </pc:picChg>
      </pc:sldChg>
      <pc:sldChg chg="addSp modSp new mod">
        <pc:chgData name="Rob Luijten" userId="3656dec8-07ff-49b6-baa7-7de42837e1f6" providerId="ADAL" clId="{040A2AB9-20B8-4C32-ACE9-A3D0FC7F43BF}" dt="2022-02-22T08:07:51.358" v="158" actId="1076"/>
        <pc:sldMkLst>
          <pc:docMk/>
          <pc:sldMk cId="3457333738" sldId="339"/>
        </pc:sldMkLst>
        <pc:spChg chg="mod">
          <ac:chgData name="Rob Luijten" userId="3656dec8-07ff-49b6-baa7-7de42837e1f6" providerId="ADAL" clId="{040A2AB9-20B8-4C32-ACE9-A3D0FC7F43BF}" dt="2022-02-22T07:53:52.622" v="128" actId="20577"/>
          <ac:spMkLst>
            <pc:docMk/>
            <pc:sldMk cId="3457333738" sldId="339"/>
            <ac:spMk id="2" creationId="{1650BCB4-DDC2-4470-A235-945C7FBD7F0A}"/>
          </ac:spMkLst>
        </pc:spChg>
        <pc:spChg chg="mod">
          <ac:chgData name="Rob Luijten" userId="3656dec8-07ff-49b6-baa7-7de42837e1f6" providerId="ADAL" clId="{040A2AB9-20B8-4C32-ACE9-A3D0FC7F43BF}" dt="2022-02-22T07:57:52.338" v="129" actId="5793"/>
          <ac:spMkLst>
            <pc:docMk/>
            <pc:sldMk cId="3457333738" sldId="339"/>
            <ac:spMk id="3" creationId="{D95128A1-B755-4E2E-8FCB-E719A46B6D7E}"/>
          </ac:spMkLst>
        </pc:spChg>
        <pc:picChg chg="add mod">
          <ac:chgData name="Rob Luijten" userId="3656dec8-07ff-49b6-baa7-7de42837e1f6" providerId="ADAL" clId="{040A2AB9-20B8-4C32-ACE9-A3D0FC7F43BF}" dt="2022-02-22T08:07:51.358" v="158" actId="1076"/>
          <ac:picMkLst>
            <pc:docMk/>
            <pc:sldMk cId="3457333738" sldId="339"/>
            <ac:picMk id="7" creationId="{1B176492-A6A8-4BB7-B3F2-17ADF7DE337F}"/>
          </ac:picMkLst>
        </pc:picChg>
        <pc:picChg chg="add mod">
          <ac:chgData name="Rob Luijten" userId="3656dec8-07ff-49b6-baa7-7de42837e1f6" providerId="ADAL" clId="{040A2AB9-20B8-4C32-ACE9-A3D0FC7F43BF}" dt="2022-02-22T08:07:51.358" v="158" actId="1076"/>
          <ac:picMkLst>
            <pc:docMk/>
            <pc:sldMk cId="3457333738" sldId="339"/>
            <ac:picMk id="9" creationId="{1DBB52A1-53BC-470A-81F0-FE224AC74C99}"/>
          </ac:picMkLst>
        </pc:picChg>
      </pc:sldChg>
    </pc:docChg>
  </pc:docChgLst>
  <pc:docChgLst>
    <pc:chgData name="Rob Luijten" userId="3656dec8-07ff-49b6-baa7-7de42837e1f6" providerId="ADAL" clId="{FE1907FB-7B8A-4389-AF75-B4DE1D83835F}"/>
    <pc:docChg chg="undo custSel addSld delSld modSld sldOrd">
      <pc:chgData name="Rob Luijten" userId="3656dec8-07ff-49b6-baa7-7de42837e1f6" providerId="ADAL" clId="{FE1907FB-7B8A-4389-AF75-B4DE1D83835F}" dt="2022-02-21T19:29:39.874" v="10153" actId="20577"/>
      <pc:docMkLst>
        <pc:docMk/>
      </pc:docMkLst>
      <pc:sldChg chg="addSp delSp modSp mod">
        <pc:chgData name="Rob Luijten" userId="3656dec8-07ff-49b6-baa7-7de42837e1f6" providerId="ADAL" clId="{FE1907FB-7B8A-4389-AF75-B4DE1D83835F}" dt="2022-02-21T16:10:34.324" v="114" actId="1036"/>
        <pc:sldMkLst>
          <pc:docMk/>
          <pc:sldMk cId="2574358565" sldId="257"/>
        </pc:sldMkLst>
        <pc:spChg chg="mod">
          <ac:chgData name="Rob Luijten" userId="3656dec8-07ff-49b6-baa7-7de42837e1f6" providerId="ADAL" clId="{FE1907FB-7B8A-4389-AF75-B4DE1D83835F}" dt="2022-02-21T16:05:02.297" v="15" actId="20577"/>
          <ac:spMkLst>
            <pc:docMk/>
            <pc:sldMk cId="2574358565" sldId="257"/>
            <ac:spMk id="2" creationId="{00000000-0000-0000-0000-000000000000}"/>
          </ac:spMkLst>
        </pc:spChg>
        <pc:spChg chg="mod">
          <ac:chgData name="Rob Luijten" userId="3656dec8-07ff-49b6-baa7-7de42837e1f6" providerId="ADAL" clId="{FE1907FB-7B8A-4389-AF75-B4DE1D83835F}" dt="2022-02-21T16:10:34.324" v="114" actId="1036"/>
          <ac:spMkLst>
            <pc:docMk/>
            <pc:sldMk cId="2574358565" sldId="257"/>
            <ac:spMk id="3" creationId="{00000000-0000-0000-0000-000000000000}"/>
          </ac:spMkLst>
        </pc:spChg>
        <pc:spChg chg="del mod">
          <ac:chgData name="Rob Luijten" userId="3656dec8-07ff-49b6-baa7-7de42837e1f6" providerId="ADAL" clId="{FE1907FB-7B8A-4389-AF75-B4DE1D83835F}" dt="2022-02-21T16:05:30.225" v="47" actId="478"/>
          <ac:spMkLst>
            <pc:docMk/>
            <pc:sldMk cId="2574358565" sldId="257"/>
            <ac:spMk id="4" creationId="{C90B4974-1D50-4DA6-9278-9B74F5E868C0}"/>
          </ac:spMkLst>
        </pc:spChg>
        <pc:picChg chg="add del">
          <ac:chgData name="Rob Luijten" userId="3656dec8-07ff-49b6-baa7-7de42837e1f6" providerId="ADAL" clId="{FE1907FB-7B8A-4389-AF75-B4DE1D83835F}" dt="2022-02-21T16:06:23.040" v="49"/>
          <ac:picMkLst>
            <pc:docMk/>
            <pc:sldMk cId="2574358565" sldId="257"/>
            <ac:picMk id="1026" creationId="{7EC1BC92-42B6-42D8-9077-0F8FB0EEC0A5}"/>
          </ac:picMkLst>
        </pc:picChg>
        <pc:picChg chg="add mod">
          <ac:chgData name="Rob Luijten" userId="3656dec8-07ff-49b6-baa7-7de42837e1f6" providerId="ADAL" clId="{FE1907FB-7B8A-4389-AF75-B4DE1D83835F}" dt="2022-02-21T16:09:55.415" v="59" actId="732"/>
          <ac:picMkLst>
            <pc:docMk/>
            <pc:sldMk cId="2574358565" sldId="257"/>
            <ac:picMk id="1028" creationId="{C1C9B78E-9B31-42C1-8D7F-97C9851FCE9E}"/>
          </ac:picMkLst>
        </pc:picChg>
      </pc:sldChg>
      <pc:sldChg chg="addSp modSp mod modNotesTx">
        <pc:chgData name="Rob Luijten" userId="3656dec8-07ff-49b6-baa7-7de42837e1f6" providerId="ADAL" clId="{FE1907FB-7B8A-4389-AF75-B4DE1D83835F}" dt="2022-02-21T18:02:44.986" v="3026" actId="790"/>
        <pc:sldMkLst>
          <pc:docMk/>
          <pc:sldMk cId="2725839977" sldId="307"/>
        </pc:sldMkLst>
        <pc:spChg chg="add mod">
          <ac:chgData name="Rob Luijten" userId="3656dec8-07ff-49b6-baa7-7de42837e1f6" providerId="ADAL" clId="{FE1907FB-7B8A-4389-AF75-B4DE1D83835F}" dt="2022-02-21T16:17:38.450" v="566" actId="207"/>
          <ac:spMkLst>
            <pc:docMk/>
            <pc:sldMk cId="2725839977" sldId="307"/>
            <ac:spMk id="5" creationId="{AEC201C4-80AF-410D-9722-DA8B631DE67C}"/>
          </ac:spMkLst>
        </pc:spChg>
        <pc:spChg chg="mod">
          <ac:chgData name="Rob Luijten" userId="3656dec8-07ff-49b6-baa7-7de42837e1f6" providerId="ADAL" clId="{FE1907FB-7B8A-4389-AF75-B4DE1D83835F}" dt="2022-02-21T18:02:44.986" v="3026" actId="790"/>
          <ac:spMkLst>
            <pc:docMk/>
            <pc:sldMk cId="2725839977" sldId="307"/>
            <ac:spMk id="8" creationId="{2E58751F-FA98-4DF6-BF0C-E4D07A83E432}"/>
          </ac:spMkLst>
        </pc:spChg>
        <pc:spChg chg="mod">
          <ac:chgData name="Rob Luijten" userId="3656dec8-07ff-49b6-baa7-7de42837e1f6" providerId="ADAL" clId="{FE1907FB-7B8A-4389-AF75-B4DE1D83835F}" dt="2022-02-21T16:10:54.599" v="141" actId="20577"/>
          <ac:spMkLst>
            <pc:docMk/>
            <pc:sldMk cId="2725839977" sldId="307"/>
            <ac:spMk id="9" creationId="{FD25673A-273D-4FB9-BD11-28B8206B1CA8}"/>
          </ac:spMkLst>
        </pc:spChg>
        <pc:spChg chg="mod">
          <ac:chgData name="Rob Luijten" userId="3656dec8-07ff-49b6-baa7-7de42837e1f6" providerId="ADAL" clId="{FE1907FB-7B8A-4389-AF75-B4DE1D83835F}" dt="2022-02-21T16:11:07.683" v="192" actId="1076"/>
          <ac:spMkLst>
            <pc:docMk/>
            <pc:sldMk cId="2725839977" sldId="307"/>
            <ac:spMk id="13" creationId="{DA9880A2-D8C3-4D88-BB6D-DF530C7C6F30}"/>
          </ac:spMkLst>
        </pc:spChg>
      </pc:sldChg>
      <pc:sldChg chg="modSp new del mod">
        <pc:chgData name="Rob Luijten" userId="3656dec8-07ff-49b6-baa7-7de42837e1f6" providerId="ADAL" clId="{FE1907FB-7B8A-4389-AF75-B4DE1D83835F}" dt="2022-02-21T16:52:14.403" v="1112" actId="47"/>
        <pc:sldMkLst>
          <pc:docMk/>
          <pc:sldMk cId="387652769" sldId="308"/>
        </pc:sldMkLst>
        <pc:spChg chg="mod">
          <ac:chgData name="Rob Luijten" userId="3656dec8-07ff-49b6-baa7-7de42837e1f6" providerId="ADAL" clId="{FE1907FB-7B8A-4389-AF75-B4DE1D83835F}" dt="2022-02-21T16:34:00.722" v="589" actId="20577"/>
          <ac:spMkLst>
            <pc:docMk/>
            <pc:sldMk cId="387652769" sldId="308"/>
            <ac:spMk id="2" creationId="{E1CCBA53-3C6B-4B33-BDFC-71270F1BE367}"/>
          </ac:spMkLst>
        </pc:spChg>
        <pc:spChg chg="mod">
          <ac:chgData name="Rob Luijten" userId="3656dec8-07ff-49b6-baa7-7de42837e1f6" providerId="ADAL" clId="{FE1907FB-7B8A-4389-AF75-B4DE1D83835F}" dt="2022-02-21T16:35:48.715" v="657" actId="20577"/>
          <ac:spMkLst>
            <pc:docMk/>
            <pc:sldMk cId="387652769" sldId="308"/>
            <ac:spMk id="3" creationId="{0DC37C02-479E-4C70-9E09-9BF2EDA40E8F}"/>
          </ac:spMkLst>
        </pc:spChg>
      </pc:sldChg>
      <pc:sldChg chg="del">
        <pc:chgData name="Rob Luijten" userId="3656dec8-07ff-49b6-baa7-7de42837e1f6" providerId="ADAL" clId="{FE1907FB-7B8A-4389-AF75-B4DE1D83835F}" dt="2022-02-21T16:10:47.225" v="129" actId="47"/>
        <pc:sldMkLst>
          <pc:docMk/>
          <pc:sldMk cId="1990601314" sldId="308"/>
        </pc:sldMkLst>
      </pc:sldChg>
      <pc:sldChg chg="addSp delSp modSp new mod">
        <pc:chgData name="Rob Luijten" userId="3656dec8-07ff-49b6-baa7-7de42837e1f6" providerId="ADAL" clId="{FE1907FB-7B8A-4389-AF75-B4DE1D83835F}" dt="2022-02-21T16:56:19.253" v="1398" actId="478"/>
        <pc:sldMkLst>
          <pc:docMk/>
          <pc:sldMk cId="1080926081" sldId="309"/>
        </pc:sldMkLst>
        <pc:spChg chg="mod">
          <ac:chgData name="Rob Luijten" userId="3656dec8-07ff-49b6-baa7-7de42837e1f6" providerId="ADAL" clId="{FE1907FB-7B8A-4389-AF75-B4DE1D83835F}" dt="2022-02-21T16:46:44.519" v="739" actId="1036"/>
          <ac:spMkLst>
            <pc:docMk/>
            <pc:sldMk cId="1080926081" sldId="309"/>
            <ac:spMk id="2" creationId="{9AAFCB65-6A34-4C21-AFAD-88F2F766EA51}"/>
          </ac:spMkLst>
        </pc:spChg>
        <pc:spChg chg="del">
          <ac:chgData name="Rob Luijten" userId="3656dec8-07ff-49b6-baa7-7de42837e1f6" providerId="ADAL" clId="{FE1907FB-7B8A-4389-AF75-B4DE1D83835F}" dt="2022-02-21T16:41:17.055" v="659" actId="931"/>
          <ac:spMkLst>
            <pc:docMk/>
            <pc:sldMk cId="1080926081" sldId="309"/>
            <ac:spMk id="3" creationId="{270BD74D-2DB4-41F1-AE2B-F06B5FF3155E}"/>
          </ac:spMkLst>
        </pc:spChg>
        <pc:spChg chg="del">
          <ac:chgData name="Rob Luijten" userId="3656dec8-07ff-49b6-baa7-7de42837e1f6" providerId="ADAL" clId="{FE1907FB-7B8A-4389-AF75-B4DE1D83835F}" dt="2022-02-21T16:56:18.265" v="1397" actId="478"/>
          <ac:spMkLst>
            <pc:docMk/>
            <pc:sldMk cId="1080926081" sldId="309"/>
            <ac:spMk id="5" creationId="{0643B4E2-AABF-4E39-88C2-D17CEB9D31F1}"/>
          </ac:spMkLst>
        </pc:spChg>
        <pc:spChg chg="del">
          <ac:chgData name="Rob Luijten" userId="3656dec8-07ff-49b6-baa7-7de42837e1f6" providerId="ADAL" clId="{FE1907FB-7B8A-4389-AF75-B4DE1D83835F}" dt="2022-02-21T16:56:19.253" v="1398" actId="478"/>
          <ac:spMkLst>
            <pc:docMk/>
            <pc:sldMk cId="1080926081" sldId="309"/>
            <ac:spMk id="6" creationId="{DC8C5033-CED0-4242-99A4-0728ECCF49F3}"/>
          </ac:spMkLst>
        </pc:spChg>
        <pc:spChg chg="add mod">
          <ac:chgData name="Rob Luijten" userId="3656dec8-07ff-49b6-baa7-7de42837e1f6" providerId="ADAL" clId="{FE1907FB-7B8A-4389-AF75-B4DE1D83835F}" dt="2022-02-21T16:46:53.786" v="757" actId="20577"/>
          <ac:spMkLst>
            <pc:docMk/>
            <pc:sldMk cId="1080926081" sldId="309"/>
            <ac:spMk id="10" creationId="{0939EDFA-A70C-43E6-8E7E-64475547E115}"/>
          </ac:spMkLst>
        </pc:spChg>
        <pc:spChg chg="add mod">
          <ac:chgData name="Rob Luijten" userId="3656dec8-07ff-49b6-baa7-7de42837e1f6" providerId="ADAL" clId="{FE1907FB-7B8A-4389-AF75-B4DE1D83835F}" dt="2022-02-21T16:49:11.198" v="854" actId="1037"/>
          <ac:spMkLst>
            <pc:docMk/>
            <pc:sldMk cId="1080926081" sldId="309"/>
            <ac:spMk id="11" creationId="{86AF8723-5327-4D41-9E35-A42F45665FA1}"/>
          </ac:spMkLst>
        </pc:spChg>
        <pc:picChg chg="add mod">
          <ac:chgData name="Rob Luijten" userId="3656dec8-07ff-49b6-baa7-7de42837e1f6" providerId="ADAL" clId="{FE1907FB-7B8A-4389-AF75-B4DE1D83835F}" dt="2022-02-21T16:45:55.429" v="719"/>
          <ac:picMkLst>
            <pc:docMk/>
            <pc:sldMk cId="1080926081" sldId="309"/>
            <ac:picMk id="8" creationId="{26BA5A84-22CA-4657-AA80-FAD1CD3BED39}"/>
          </ac:picMkLst>
        </pc:picChg>
        <pc:picChg chg="add mod">
          <ac:chgData name="Rob Luijten" userId="3656dec8-07ff-49b6-baa7-7de42837e1f6" providerId="ADAL" clId="{FE1907FB-7B8A-4389-AF75-B4DE1D83835F}" dt="2022-02-21T16:46:09.581" v="720"/>
          <ac:picMkLst>
            <pc:docMk/>
            <pc:sldMk cId="1080926081" sldId="309"/>
            <ac:picMk id="9" creationId="{275504D9-0AB1-4A76-B7EA-239D9133EAAA}"/>
          </ac:picMkLst>
        </pc:picChg>
      </pc:sldChg>
      <pc:sldChg chg="del">
        <pc:chgData name="Rob Luijten" userId="3656dec8-07ff-49b6-baa7-7de42837e1f6" providerId="ADAL" clId="{FE1907FB-7B8A-4389-AF75-B4DE1D83835F}" dt="2022-02-21T16:10:50.516" v="130" actId="47"/>
        <pc:sldMkLst>
          <pc:docMk/>
          <pc:sldMk cId="1443683280" sldId="309"/>
        </pc:sldMkLst>
      </pc:sldChg>
      <pc:sldChg chg="del">
        <pc:chgData name="Rob Luijten" userId="3656dec8-07ff-49b6-baa7-7de42837e1f6" providerId="ADAL" clId="{FE1907FB-7B8A-4389-AF75-B4DE1D83835F}" dt="2022-02-21T16:10:47.078" v="128" actId="47"/>
        <pc:sldMkLst>
          <pc:docMk/>
          <pc:sldMk cId="2339466528" sldId="310"/>
        </pc:sldMkLst>
      </pc:sldChg>
      <pc:sldChg chg="addSp delSp modSp new mod">
        <pc:chgData name="Rob Luijten" userId="3656dec8-07ff-49b6-baa7-7de42837e1f6" providerId="ADAL" clId="{FE1907FB-7B8A-4389-AF75-B4DE1D83835F}" dt="2022-02-21T18:02:50.759" v="3027" actId="20577"/>
        <pc:sldMkLst>
          <pc:docMk/>
          <pc:sldMk cId="3450156338" sldId="310"/>
        </pc:sldMkLst>
        <pc:spChg chg="mod">
          <ac:chgData name="Rob Luijten" userId="3656dec8-07ff-49b6-baa7-7de42837e1f6" providerId="ADAL" clId="{FE1907FB-7B8A-4389-AF75-B4DE1D83835F}" dt="2022-02-21T16:47:32.113" v="801" actId="20577"/>
          <ac:spMkLst>
            <pc:docMk/>
            <pc:sldMk cId="3450156338" sldId="310"/>
            <ac:spMk id="2" creationId="{F0E6C68C-36A1-4EAB-B64C-CA660C34A16B}"/>
          </ac:spMkLst>
        </pc:spChg>
        <pc:spChg chg="del">
          <ac:chgData name="Rob Luijten" userId="3656dec8-07ff-49b6-baa7-7de42837e1f6" providerId="ADAL" clId="{FE1907FB-7B8A-4389-AF75-B4DE1D83835F}" dt="2022-02-21T16:47:51.266" v="802" actId="931"/>
          <ac:spMkLst>
            <pc:docMk/>
            <pc:sldMk cId="3450156338" sldId="310"/>
            <ac:spMk id="3" creationId="{D718D7F8-AD31-4BE3-BD03-77FEEF2A4729}"/>
          </ac:spMkLst>
        </pc:spChg>
        <pc:spChg chg="del">
          <ac:chgData name="Rob Luijten" userId="3656dec8-07ff-49b6-baa7-7de42837e1f6" providerId="ADAL" clId="{FE1907FB-7B8A-4389-AF75-B4DE1D83835F}" dt="2022-02-21T16:56:09.896" v="1392" actId="478"/>
          <ac:spMkLst>
            <pc:docMk/>
            <pc:sldMk cId="3450156338" sldId="310"/>
            <ac:spMk id="5" creationId="{C7B9427C-2DB7-47D1-82DE-2C86B4A1CC46}"/>
          </ac:spMkLst>
        </pc:spChg>
        <pc:spChg chg="del">
          <ac:chgData name="Rob Luijten" userId="3656dec8-07ff-49b6-baa7-7de42837e1f6" providerId="ADAL" clId="{FE1907FB-7B8A-4389-AF75-B4DE1D83835F}" dt="2022-02-21T16:56:12.429" v="1393" actId="478"/>
          <ac:spMkLst>
            <pc:docMk/>
            <pc:sldMk cId="3450156338" sldId="310"/>
            <ac:spMk id="6" creationId="{3FF21906-C211-4B8E-B31A-5E0C2C8B31E5}"/>
          </ac:spMkLst>
        </pc:spChg>
        <pc:spChg chg="add mod">
          <ac:chgData name="Rob Luijten" userId="3656dec8-07ff-49b6-baa7-7de42837e1f6" providerId="ADAL" clId="{FE1907FB-7B8A-4389-AF75-B4DE1D83835F}" dt="2022-02-21T16:48:55.933" v="847" actId="1038"/>
          <ac:spMkLst>
            <pc:docMk/>
            <pc:sldMk cId="3450156338" sldId="310"/>
            <ac:spMk id="9" creationId="{905C35E2-7832-4C40-9D13-13900822C217}"/>
          </ac:spMkLst>
        </pc:spChg>
        <pc:spChg chg="add mod">
          <ac:chgData name="Rob Luijten" userId="3656dec8-07ff-49b6-baa7-7de42837e1f6" providerId="ADAL" clId="{FE1907FB-7B8A-4389-AF75-B4DE1D83835F}" dt="2022-02-21T18:02:50.759" v="3027" actId="20577"/>
          <ac:spMkLst>
            <pc:docMk/>
            <pc:sldMk cId="3450156338" sldId="310"/>
            <ac:spMk id="10" creationId="{41D860E3-7247-4D5D-82E5-38F424A8830A}"/>
          </ac:spMkLst>
        </pc:spChg>
        <pc:picChg chg="add mod">
          <ac:chgData name="Rob Luijten" userId="3656dec8-07ff-49b6-baa7-7de42837e1f6" providerId="ADAL" clId="{FE1907FB-7B8A-4389-AF75-B4DE1D83835F}" dt="2022-02-21T16:48:19.351" v="807"/>
          <ac:picMkLst>
            <pc:docMk/>
            <pc:sldMk cId="3450156338" sldId="310"/>
            <ac:picMk id="8" creationId="{3BC4AFC3-461D-464D-8E31-C24DBF8A1B25}"/>
          </ac:picMkLst>
        </pc:picChg>
      </pc:sldChg>
      <pc:sldChg chg="del">
        <pc:chgData name="Rob Luijten" userId="3656dec8-07ff-49b6-baa7-7de42837e1f6" providerId="ADAL" clId="{FE1907FB-7B8A-4389-AF75-B4DE1D83835F}" dt="2022-02-21T16:10:46.797" v="126" actId="47"/>
        <pc:sldMkLst>
          <pc:docMk/>
          <pc:sldMk cId="177591369" sldId="311"/>
        </pc:sldMkLst>
      </pc:sldChg>
      <pc:sldChg chg="addSp delSp modSp add mod ord modAnim modNotesTx">
        <pc:chgData name="Rob Luijten" userId="3656dec8-07ff-49b6-baa7-7de42837e1f6" providerId="ADAL" clId="{FE1907FB-7B8A-4389-AF75-B4DE1D83835F}" dt="2022-02-21T18:59:29.424" v="6534"/>
        <pc:sldMkLst>
          <pc:docMk/>
          <pc:sldMk cId="1564067866" sldId="311"/>
        </pc:sldMkLst>
        <pc:spChg chg="mod">
          <ac:chgData name="Rob Luijten" userId="3656dec8-07ff-49b6-baa7-7de42837e1f6" providerId="ADAL" clId="{FE1907FB-7B8A-4389-AF75-B4DE1D83835F}" dt="2022-02-21T18:59:18.664" v="6533" actId="20577"/>
          <ac:spMkLst>
            <pc:docMk/>
            <pc:sldMk cId="1564067866" sldId="311"/>
            <ac:spMk id="3" creationId="{0DC37C02-479E-4C70-9E09-9BF2EDA40E8F}"/>
          </ac:spMkLst>
        </pc:spChg>
        <pc:spChg chg="del mod">
          <ac:chgData name="Rob Luijten" userId="3656dec8-07ff-49b6-baa7-7de42837e1f6" providerId="ADAL" clId="{FE1907FB-7B8A-4389-AF75-B4DE1D83835F}" dt="2022-02-21T16:56:16.431" v="1396" actId="478"/>
          <ac:spMkLst>
            <pc:docMk/>
            <pc:sldMk cId="1564067866" sldId="311"/>
            <ac:spMk id="5" creationId="{1303618B-EDD4-43AC-939E-AD49721B4385}"/>
          </ac:spMkLst>
        </pc:spChg>
        <pc:spChg chg="del">
          <ac:chgData name="Rob Luijten" userId="3656dec8-07ff-49b6-baa7-7de42837e1f6" providerId="ADAL" clId="{FE1907FB-7B8A-4389-AF75-B4DE1D83835F}" dt="2022-02-21T16:56:14.096" v="1394" actId="478"/>
          <ac:spMkLst>
            <pc:docMk/>
            <pc:sldMk cId="1564067866" sldId="311"/>
            <ac:spMk id="6" creationId="{61BFD7CD-4822-4448-BD98-A161544403FC}"/>
          </ac:spMkLst>
        </pc:spChg>
        <pc:picChg chg="add mod">
          <ac:chgData name="Rob Luijten" userId="3656dec8-07ff-49b6-baa7-7de42837e1f6" providerId="ADAL" clId="{FE1907FB-7B8A-4389-AF75-B4DE1D83835F}" dt="2022-02-21T16:52:09.832" v="1111" actId="1076"/>
          <ac:picMkLst>
            <pc:docMk/>
            <pc:sldMk cId="1564067866" sldId="311"/>
            <ac:picMk id="1026" creationId="{330C4097-A074-4F9C-B3EF-4EC1F684D3C0}"/>
          </ac:picMkLst>
        </pc:picChg>
      </pc:sldChg>
      <pc:sldChg chg="addSp modSp add mod">
        <pc:chgData name="Rob Luijten" userId="3656dec8-07ff-49b6-baa7-7de42837e1f6" providerId="ADAL" clId="{FE1907FB-7B8A-4389-AF75-B4DE1D83835F}" dt="2022-02-21T17:49:10.724" v="1434" actId="1038"/>
        <pc:sldMkLst>
          <pc:docMk/>
          <pc:sldMk cId="1146338" sldId="312"/>
        </pc:sldMkLst>
        <pc:spChg chg="add mod">
          <ac:chgData name="Rob Luijten" userId="3656dec8-07ff-49b6-baa7-7de42837e1f6" providerId="ADAL" clId="{FE1907FB-7B8A-4389-AF75-B4DE1D83835F}" dt="2022-02-21T17:49:10.724" v="1434" actId="1038"/>
          <ac:spMkLst>
            <pc:docMk/>
            <pc:sldMk cId="1146338" sldId="312"/>
            <ac:spMk id="6" creationId="{86CF922A-AF74-42E6-8E6F-4E77CFB4F15E}"/>
          </ac:spMkLst>
        </pc:spChg>
      </pc:sldChg>
      <pc:sldChg chg="del">
        <pc:chgData name="Rob Luijten" userId="3656dec8-07ff-49b6-baa7-7de42837e1f6" providerId="ADAL" clId="{FE1907FB-7B8A-4389-AF75-B4DE1D83835F}" dt="2022-02-21T16:10:46.655" v="125" actId="47"/>
        <pc:sldMkLst>
          <pc:docMk/>
          <pc:sldMk cId="4149902131" sldId="312"/>
        </pc:sldMkLst>
      </pc:sldChg>
      <pc:sldChg chg="del">
        <pc:chgData name="Rob Luijten" userId="3656dec8-07ff-49b6-baa7-7de42837e1f6" providerId="ADAL" clId="{FE1907FB-7B8A-4389-AF75-B4DE1D83835F}" dt="2022-02-21T16:10:46.516" v="124" actId="47"/>
        <pc:sldMkLst>
          <pc:docMk/>
          <pc:sldMk cId="1407685101" sldId="313"/>
        </pc:sldMkLst>
      </pc:sldChg>
      <pc:sldChg chg="addSp delSp modSp new mod">
        <pc:chgData name="Rob Luijten" userId="3656dec8-07ff-49b6-baa7-7de42837e1f6" providerId="ADAL" clId="{FE1907FB-7B8A-4389-AF75-B4DE1D83835F}" dt="2022-02-21T18:08:13.821" v="3229" actId="20577"/>
        <pc:sldMkLst>
          <pc:docMk/>
          <pc:sldMk cId="1621896118" sldId="313"/>
        </pc:sldMkLst>
        <pc:spChg chg="mod">
          <ac:chgData name="Rob Luijten" userId="3656dec8-07ff-49b6-baa7-7de42837e1f6" providerId="ADAL" clId="{FE1907FB-7B8A-4389-AF75-B4DE1D83835F}" dt="2022-02-21T17:49:38.197" v="1455" actId="20577"/>
          <ac:spMkLst>
            <pc:docMk/>
            <pc:sldMk cId="1621896118" sldId="313"/>
            <ac:spMk id="2" creationId="{E8D6F64F-B670-4BF8-A31D-2416073EB372}"/>
          </ac:spMkLst>
        </pc:spChg>
        <pc:spChg chg="del">
          <ac:chgData name="Rob Luijten" userId="3656dec8-07ff-49b6-baa7-7de42837e1f6" providerId="ADAL" clId="{FE1907FB-7B8A-4389-AF75-B4DE1D83835F}" dt="2022-02-21T17:49:43.285" v="1456"/>
          <ac:spMkLst>
            <pc:docMk/>
            <pc:sldMk cId="1621896118" sldId="313"/>
            <ac:spMk id="3" creationId="{AB245465-34DB-4EF0-8E6B-72AA30115428}"/>
          </ac:spMkLst>
        </pc:spChg>
        <pc:spChg chg="add del mod">
          <ac:chgData name="Rob Luijten" userId="3656dec8-07ff-49b6-baa7-7de42837e1f6" providerId="ADAL" clId="{FE1907FB-7B8A-4389-AF75-B4DE1D83835F}" dt="2022-02-21T17:49:55.381" v="1469" actId="478"/>
          <ac:spMkLst>
            <pc:docMk/>
            <pc:sldMk cId="1621896118" sldId="313"/>
            <ac:spMk id="7" creationId="{9437FF4B-C428-41AD-9192-363C112E91A1}"/>
          </ac:spMkLst>
        </pc:spChg>
        <pc:spChg chg="add del mod">
          <ac:chgData name="Rob Luijten" userId="3656dec8-07ff-49b6-baa7-7de42837e1f6" providerId="ADAL" clId="{FE1907FB-7B8A-4389-AF75-B4DE1D83835F}" dt="2022-02-21T17:49:57.598" v="1471" actId="478"/>
          <ac:spMkLst>
            <pc:docMk/>
            <pc:sldMk cId="1621896118" sldId="313"/>
            <ac:spMk id="9" creationId="{970CE220-D6CF-486D-BDF2-90C4D362FFB5}"/>
          </ac:spMkLst>
        </pc:spChg>
        <pc:spChg chg="add mod">
          <ac:chgData name="Rob Luijten" userId="3656dec8-07ff-49b6-baa7-7de42837e1f6" providerId="ADAL" clId="{FE1907FB-7B8A-4389-AF75-B4DE1D83835F}" dt="2022-02-21T18:08:13.821" v="3229" actId="20577"/>
          <ac:spMkLst>
            <pc:docMk/>
            <pc:sldMk cId="1621896118" sldId="313"/>
            <ac:spMk id="10" creationId="{D0F33911-B660-433F-BEE3-1CD608E74E38}"/>
          </ac:spMkLst>
        </pc:spChg>
        <pc:picChg chg="add del">
          <ac:chgData name="Rob Luijten" userId="3656dec8-07ff-49b6-baa7-7de42837e1f6" providerId="ADAL" clId="{FE1907FB-7B8A-4389-AF75-B4DE1D83835F}" dt="2022-02-21T18:06:20.950" v="3171" actId="22"/>
          <ac:picMkLst>
            <pc:docMk/>
            <pc:sldMk cId="1621896118" sldId="313"/>
            <ac:picMk id="7" creationId="{DFF6635A-D1E2-40C1-8343-5A600A9D5649}"/>
          </ac:picMkLst>
        </pc:picChg>
      </pc:sldChg>
      <pc:sldChg chg="modSp add mod">
        <pc:chgData name="Rob Luijten" userId="3656dec8-07ff-49b6-baa7-7de42837e1f6" providerId="ADAL" clId="{FE1907FB-7B8A-4389-AF75-B4DE1D83835F}" dt="2022-02-21T18:08:02.165" v="3228" actId="20577"/>
        <pc:sldMkLst>
          <pc:docMk/>
          <pc:sldMk cId="884016806" sldId="314"/>
        </pc:sldMkLst>
        <pc:spChg chg="mod">
          <ac:chgData name="Rob Luijten" userId="3656dec8-07ff-49b6-baa7-7de42837e1f6" providerId="ADAL" clId="{FE1907FB-7B8A-4389-AF75-B4DE1D83835F}" dt="2022-02-21T17:52:29.526" v="1919" actId="20577"/>
          <ac:spMkLst>
            <pc:docMk/>
            <pc:sldMk cId="884016806" sldId="314"/>
            <ac:spMk id="2" creationId="{E8D6F64F-B670-4BF8-A31D-2416073EB372}"/>
          </ac:spMkLst>
        </pc:spChg>
        <pc:spChg chg="mod">
          <ac:chgData name="Rob Luijten" userId="3656dec8-07ff-49b6-baa7-7de42837e1f6" providerId="ADAL" clId="{FE1907FB-7B8A-4389-AF75-B4DE1D83835F}" dt="2022-02-21T18:08:02.165" v="3228" actId="20577"/>
          <ac:spMkLst>
            <pc:docMk/>
            <pc:sldMk cId="884016806" sldId="314"/>
            <ac:spMk id="10" creationId="{D0F33911-B660-433F-BEE3-1CD608E74E38}"/>
          </ac:spMkLst>
        </pc:spChg>
      </pc:sldChg>
      <pc:sldChg chg="del">
        <pc:chgData name="Rob Luijten" userId="3656dec8-07ff-49b6-baa7-7de42837e1f6" providerId="ADAL" clId="{FE1907FB-7B8A-4389-AF75-B4DE1D83835F}" dt="2022-02-21T16:10:46.375" v="123" actId="47"/>
        <pc:sldMkLst>
          <pc:docMk/>
          <pc:sldMk cId="3308521853" sldId="314"/>
        </pc:sldMkLst>
      </pc:sldChg>
      <pc:sldChg chg="del">
        <pc:chgData name="Rob Luijten" userId="3656dec8-07ff-49b6-baa7-7de42837e1f6" providerId="ADAL" clId="{FE1907FB-7B8A-4389-AF75-B4DE1D83835F}" dt="2022-02-21T16:10:46.230" v="122" actId="47"/>
        <pc:sldMkLst>
          <pc:docMk/>
          <pc:sldMk cId="258696779" sldId="315"/>
        </pc:sldMkLst>
      </pc:sldChg>
      <pc:sldChg chg="addSp delSp modSp new mod">
        <pc:chgData name="Rob Luijten" userId="3656dec8-07ff-49b6-baa7-7de42837e1f6" providerId="ADAL" clId="{FE1907FB-7B8A-4389-AF75-B4DE1D83835F}" dt="2022-02-21T18:05:46.498" v="3169" actId="1037"/>
        <pc:sldMkLst>
          <pc:docMk/>
          <pc:sldMk cId="3625606005" sldId="315"/>
        </pc:sldMkLst>
        <pc:spChg chg="mod">
          <ac:chgData name="Rob Luijten" userId="3656dec8-07ff-49b6-baa7-7de42837e1f6" providerId="ADAL" clId="{FE1907FB-7B8A-4389-AF75-B4DE1D83835F}" dt="2022-02-21T17:55:17.349" v="2304" actId="20577"/>
          <ac:spMkLst>
            <pc:docMk/>
            <pc:sldMk cId="3625606005" sldId="315"/>
            <ac:spMk id="2" creationId="{927411BE-62C7-4A1C-AF9D-D673AE0B70FB}"/>
          </ac:spMkLst>
        </pc:spChg>
        <pc:spChg chg="add del mod">
          <ac:chgData name="Rob Luijten" userId="3656dec8-07ff-49b6-baa7-7de42837e1f6" providerId="ADAL" clId="{FE1907FB-7B8A-4389-AF75-B4DE1D83835F}" dt="2022-02-21T17:56:03.611" v="2436" actId="403"/>
          <ac:spMkLst>
            <pc:docMk/>
            <pc:sldMk cId="3625606005" sldId="315"/>
            <ac:spMk id="3" creationId="{D8079AF8-1833-4B96-91DD-D1D5176A3B9B}"/>
          </ac:spMkLst>
        </pc:spChg>
        <pc:spChg chg="add del mod">
          <ac:chgData name="Rob Luijten" userId="3656dec8-07ff-49b6-baa7-7de42837e1f6" providerId="ADAL" clId="{FE1907FB-7B8A-4389-AF75-B4DE1D83835F}" dt="2022-02-21T17:55:23.416" v="2308"/>
          <ac:spMkLst>
            <pc:docMk/>
            <pc:sldMk cId="3625606005" sldId="315"/>
            <ac:spMk id="7" creationId="{A2045149-8DBB-45C3-9F12-DFB86CD380ED}"/>
          </ac:spMkLst>
        </pc:spChg>
        <pc:spChg chg="add mod">
          <ac:chgData name="Rob Luijten" userId="3656dec8-07ff-49b6-baa7-7de42837e1f6" providerId="ADAL" clId="{FE1907FB-7B8A-4389-AF75-B4DE1D83835F}" dt="2022-02-21T17:55:30.765" v="2325" actId="20577"/>
          <ac:spMkLst>
            <pc:docMk/>
            <pc:sldMk cId="3625606005" sldId="315"/>
            <ac:spMk id="8" creationId="{C95B3DB6-D68F-4B16-9112-548C52D6D6E9}"/>
          </ac:spMkLst>
        </pc:spChg>
        <pc:spChg chg="add mod">
          <ac:chgData name="Rob Luijten" userId="3656dec8-07ff-49b6-baa7-7de42837e1f6" providerId="ADAL" clId="{FE1907FB-7B8A-4389-AF75-B4DE1D83835F}" dt="2022-02-21T18:05:27.471" v="3126" actId="1035"/>
          <ac:spMkLst>
            <pc:docMk/>
            <pc:sldMk cId="3625606005" sldId="315"/>
            <ac:spMk id="10" creationId="{CC8281E5-0E6E-4E23-86D2-A99424C34AC5}"/>
          </ac:spMkLst>
        </pc:spChg>
        <pc:picChg chg="add mod">
          <ac:chgData name="Rob Luijten" userId="3656dec8-07ff-49b6-baa7-7de42837e1f6" providerId="ADAL" clId="{FE1907FB-7B8A-4389-AF75-B4DE1D83835F}" dt="2022-02-21T18:05:46.498" v="3169" actId="1037"/>
          <ac:picMkLst>
            <pc:docMk/>
            <pc:sldMk cId="3625606005" sldId="315"/>
            <ac:picMk id="9" creationId="{E0A3BC9C-E6CC-4CD2-8AEE-05B3FDEBCAD4}"/>
          </ac:picMkLst>
        </pc:picChg>
      </pc:sldChg>
      <pc:sldChg chg="del">
        <pc:chgData name="Rob Luijten" userId="3656dec8-07ff-49b6-baa7-7de42837e1f6" providerId="ADAL" clId="{FE1907FB-7B8A-4389-AF75-B4DE1D83835F}" dt="2022-02-21T16:10:46.086" v="121" actId="47"/>
        <pc:sldMkLst>
          <pc:docMk/>
          <pc:sldMk cId="2963422970" sldId="316"/>
        </pc:sldMkLst>
      </pc:sldChg>
      <pc:sldChg chg="addSp delSp modSp add mod ord modClrScheme chgLayout">
        <pc:chgData name="Rob Luijten" userId="3656dec8-07ff-49b6-baa7-7de42837e1f6" providerId="ADAL" clId="{FE1907FB-7B8A-4389-AF75-B4DE1D83835F}" dt="2022-02-21T17:59:21.988" v="2621" actId="1076"/>
        <pc:sldMkLst>
          <pc:docMk/>
          <pc:sldMk cId="3066017020" sldId="316"/>
        </pc:sldMkLst>
        <pc:spChg chg="mod">
          <ac:chgData name="Rob Luijten" userId="3656dec8-07ff-49b6-baa7-7de42837e1f6" providerId="ADAL" clId="{FE1907FB-7B8A-4389-AF75-B4DE1D83835F}" dt="2022-02-21T17:59:16.950" v="2620" actId="26606"/>
          <ac:spMkLst>
            <pc:docMk/>
            <pc:sldMk cId="3066017020" sldId="316"/>
            <ac:spMk id="2" creationId="{E8D6F64F-B670-4BF8-A31D-2416073EB372}"/>
          </ac:spMkLst>
        </pc:spChg>
        <pc:spChg chg="mod ord">
          <ac:chgData name="Rob Luijten" userId="3656dec8-07ff-49b6-baa7-7de42837e1f6" providerId="ADAL" clId="{FE1907FB-7B8A-4389-AF75-B4DE1D83835F}" dt="2022-02-21T17:59:16.950" v="2620" actId="26606"/>
          <ac:spMkLst>
            <pc:docMk/>
            <pc:sldMk cId="3066017020" sldId="316"/>
            <ac:spMk id="4" creationId="{3D999AD7-31B7-467D-B432-D5D1D09EB753}"/>
          </ac:spMkLst>
        </pc:spChg>
        <pc:spChg chg="mod">
          <ac:chgData name="Rob Luijten" userId="3656dec8-07ff-49b6-baa7-7de42837e1f6" providerId="ADAL" clId="{FE1907FB-7B8A-4389-AF75-B4DE1D83835F}" dt="2022-02-21T17:59:16.950" v="2620" actId="26606"/>
          <ac:spMkLst>
            <pc:docMk/>
            <pc:sldMk cId="3066017020" sldId="316"/>
            <ac:spMk id="5" creationId="{3DF70AAB-99D0-4652-A41E-21D0D0D65732}"/>
          </ac:spMkLst>
        </pc:spChg>
        <pc:spChg chg="mod">
          <ac:chgData name="Rob Luijten" userId="3656dec8-07ff-49b6-baa7-7de42837e1f6" providerId="ADAL" clId="{FE1907FB-7B8A-4389-AF75-B4DE1D83835F}" dt="2022-02-21T17:59:16.950" v="2620" actId="26606"/>
          <ac:spMkLst>
            <pc:docMk/>
            <pc:sldMk cId="3066017020" sldId="316"/>
            <ac:spMk id="6" creationId="{2FA47E19-A462-4045-8BB0-C727AB9A48EF}"/>
          </ac:spMkLst>
        </pc:spChg>
        <pc:spChg chg="mod ord">
          <ac:chgData name="Rob Luijten" userId="3656dec8-07ff-49b6-baa7-7de42837e1f6" providerId="ADAL" clId="{FE1907FB-7B8A-4389-AF75-B4DE1D83835F}" dt="2022-02-21T17:59:21.988" v="2621" actId="1076"/>
          <ac:spMkLst>
            <pc:docMk/>
            <pc:sldMk cId="3066017020" sldId="316"/>
            <ac:spMk id="10" creationId="{D0F33911-B660-433F-BEE3-1CD608E74E38}"/>
          </ac:spMkLst>
        </pc:spChg>
        <pc:spChg chg="add del mod">
          <ac:chgData name="Rob Luijten" userId="3656dec8-07ff-49b6-baa7-7de42837e1f6" providerId="ADAL" clId="{FE1907FB-7B8A-4389-AF75-B4DE1D83835F}" dt="2022-02-21T17:59:16.950" v="2620" actId="26606"/>
          <ac:spMkLst>
            <pc:docMk/>
            <pc:sldMk cId="3066017020" sldId="316"/>
            <ac:spMk id="73" creationId="{5CAC492B-6E6D-4D4C-81E0-0984AD5FCE53}"/>
          </ac:spMkLst>
        </pc:spChg>
        <pc:spChg chg="add mod">
          <ac:chgData name="Rob Luijten" userId="3656dec8-07ff-49b6-baa7-7de42837e1f6" providerId="ADAL" clId="{FE1907FB-7B8A-4389-AF75-B4DE1D83835F}" dt="2022-02-21T17:59:16.950" v="2620" actId="26606"/>
          <ac:spMkLst>
            <pc:docMk/>
            <pc:sldMk cId="3066017020" sldId="316"/>
            <ac:spMk id="137" creationId="{B6A3045C-AFD7-44D8-99DF-280C90ADEC59}"/>
          </ac:spMkLst>
        </pc:spChg>
        <pc:picChg chg="add del mod">
          <ac:chgData name="Rob Luijten" userId="3656dec8-07ff-49b6-baa7-7de42837e1f6" providerId="ADAL" clId="{FE1907FB-7B8A-4389-AF75-B4DE1D83835F}" dt="2022-02-21T17:57:36.260" v="2615" actId="478"/>
          <ac:picMkLst>
            <pc:docMk/>
            <pc:sldMk cId="3066017020" sldId="316"/>
            <ac:picMk id="2050" creationId="{5CB8C8CA-A8A2-4663-8714-0C47567F6890}"/>
          </ac:picMkLst>
        </pc:picChg>
        <pc:picChg chg="add mod">
          <ac:chgData name="Rob Luijten" userId="3656dec8-07ff-49b6-baa7-7de42837e1f6" providerId="ADAL" clId="{FE1907FB-7B8A-4389-AF75-B4DE1D83835F}" dt="2022-02-21T17:59:16.950" v="2620" actId="26606"/>
          <ac:picMkLst>
            <pc:docMk/>
            <pc:sldMk cId="3066017020" sldId="316"/>
            <ac:picMk id="2052" creationId="{C72E56EE-FECA-486B-9DE0-4C5D9D5D9723}"/>
          </ac:picMkLst>
        </pc:picChg>
      </pc:sldChg>
      <pc:sldChg chg="modSp new del mod">
        <pc:chgData name="Rob Luijten" userId="3656dec8-07ff-49b6-baa7-7de42837e1f6" providerId="ADAL" clId="{FE1907FB-7B8A-4389-AF75-B4DE1D83835F}" dt="2022-02-21T17:56:23.411" v="2455" actId="47"/>
        <pc:sldMkLst>
          <pc:docMk/>
          <pc:sldMk cId="3588240644" sldId="316"/>
        </pc:sldMkLst>
        <pc:spChg chg="mod">
          <ac:chgData name="Rob Luijten" userId="3656dec8-07ff-49b6-baa7-7de42837e1f6" providerId="ADAL" clId="{FE1907FB-7B8A-4389-AF75-B4DE1D83835F}" dt="2022-02-21T17:56:20.052" v="2454" actId="20577"/>
          <ac:spMkLst>
            <pc:docMk/>
            <pc:sldMk cId="3588240644" sldId="316"/>
            <ac:spMk id="2" creationId="{1F785993-828E-4BB0-8032-5EB9890A437A}"/>
          </ac:spMkLst>
        </pc:spChg>
      </pc:sldChg>
      <pc:sldChg chg="add del">
        <pc:chgData name="Rob Luijten" userId="3656dec8-07ff-49b6-baa7-7de42837e1f6" providerId="ADAL" clId="{FE1907FB-7B8A-4389-AF75-B4DE1D83835F}" dt="2022-02-21T17:59:38.905" v="2623"/>
        <pc:sldMkLst>
          <pc:docMk/>
          <pc:sldMk cId="320264062" sldId="317"/>
        </pc:sldMkLst>
      </pc:sldChg>
      <pc:sldChg chg="del">
        <pc:chgData name="Rob Luijten" userId="3656dec8-07ff-49b6-baa7-7de42837e1f6" providerId="ADAL" clId="{FE1907FB-7B8A-4389-AF75-B4DE1D83835F}" dt="2022-02-21T16:10:45.949" v="120" actId="47"/>
        <pc:sldMkLst>
          <pc:docMk/>
          <pc:sldMk cId="1513197226" sldId="317"/>
        </pc:sldMkLst>
      </pc:sldChg>
      <pc:sldChg chg="modSp add mod">
        <pc:chgData name="Rob Luijten" userId="3656dec8-07ff-49b6-baa7-7de42837e1f6" providerId="ADAL" clId="{FE1907FB-7B8A-4389-AF75-B4DE1D83835F}" dt="2022-02-21T18:07:52.830" v="3227" actId="5793"/>
        <pc:sldMkLst>
          <pc:docMk/>
          <pc:sldMk cId="4151936239" sldId="317"/>
        </pc:sldMkLst>
        <pc:spChg chg="mod">
          <ac:chgData name="Rob Luijten" userId="3656dec8-07ff-49b6-baa7-7de42837e1f6" providerId="ADAL" clId="{FE1907FB-7B8A-4389-AF75-B4DE1D83835F}" dt="2022-02-21T17:59:45.541" v="2645" actId="20577"/>
          <ac:spMkLst>
            <pc:docMk/>
            <pc:sldMk cId="4151936239" sldId="317"/>
            <ac:spMk id="2" creationId="{E8D6F64F-B670-4BF8-A31D-2416073EB372}"/>
          </ac:spMkLst>
        </pc:spChg>
        <pc:spChg chg="mod">
          <ac:chgData name="Rob Luijten" userId="3656dec8-07ff-49b6-baa7-7de42837e1f6" providerId="ADAL" clId="{FE1907FB-7B8A-4389-AF75-B4DE1D83835F}" dt="2022-02-21T18:07:52.830" v="3227" actId="5793"/>
          <ac:spMkLst>
            <pc:docMk/>
            <pc:sldMk cId="4151936239" sldId="317"/>
            <ac:spMk id="10" creationId="{D0F33911-B660-433F-BEE3-1CD608E74E38}"/>
          </ac:spMkLst>
        </pc:spChg>
      </pc:sldChg>
      <pc:sldChg chg="del">
        <pc:chgData name="Rob Luijten" userId="3656dec8-07ff-49b6-baa7-7de42837e1f6" providerId="ADAL" clId="{FE1907FB-7B8A-4389-AF75-B4DE1D83835F}" dt="2022-02-21T16:10:45.808" v="119" actId="47"/>
        <pc:sldMkLst>
          <pc:docMk/>
          <pc:sldMk cId="1225810731" sldId="318"/>
        </pc:sldMkLst>
      </pc:sldChg>
      <pc:sldChg chg="addSp delSp modSp new mod">
        <pc:chgData name="Rob Luijten" userId="3656dec8-07ff-49b6-baa7-7de42837e1f6" providerId="ADAL" clId="{FE1907FB-7B8A-4389-AF75-B4DE1D83835F}" dt="2022-02-21T18:06:55.387" v="3209" actId="1038"/>
        <pc:sldMkLst>
          <pc:docMk/>
          <pc:sldMk cId="3310071840" sldId="318"/>
        </pc:sldMkLst>
        <pc:spChg chg="mod">
          <ac:chgData name="Rob Luijten" userId="3656dec8-07ff-49b6-baa7-7de42837e1f6" providerId="ADAL" clId="{FE1907FB-7B8A-4389-AF75-B4DE1D83835F}" dt="2022-02-21T18:06:32.432" v="3189" actId="20577"/>
          <ac:spMkLst>
            <pc:docMk/>
            <pc:sldMk cId="3310071840" sldId="318"/>
            <ac:spMk id="2" creationId="{857DB1FC-B5AE-45CD-AD55-7174595AA0CB}"/>
          </ac:spMkLst>
        </pc:spChg>
        <pc:spChg chg="del">
          <ac:chgData name="Rob Luijten" userId="3656dec8-07ff-49b6-baa7-7de42837e1f6" providerId="ADAL" clId="{FE1907FB-7B8A-4389-AF75-B4DE1D83835F}" dt="2022-02-21T18:06:34.618" v="3190" actId="478"/>
          <ac:spMkLst>
            <pc:docMk/>
            <pc:sldMk cId="3310071840" sldId="318"/>
            <ac:spMk id="3" creationId="{3AA02DFD-31C2-4742-A489-BBF575714626}"/>
          </ac:spMkLst>
        </pc:spChg>
        <pc:spChg chg="del">
          <ac:chgData name="Rob Luijten" userId="3656dec8-07ff-49b6-baa7-7de42837e1f6" providerId="ADAL" clId="{FE1907FB-7B8A-4389-AF75-B4DE1D83835F}" dt="2022-02-21T18:06:48.115" v="3197" actId="478"/>
          <ac:spMkLst>
            <pc:docMk/>
            <pc:sldMk cId="3310071840" sldId="318"/>
            <ac:spMk id="5" creationId="{964DBB46-886D-45F0-9A28-7E2C6DD6C218}"/>
          </ac:spMkLst>
        </pc:spChg>
        <pc:spChg chg="del">
          <ac:chgData name="Rob Luijten" userId="3656dec8-07ff-49b6-baa7-7de42837e1f6" providerId="ADAL" clId="{FE1907FB-7B8A-4389-AF75-B4DE1D83835F}" dt="2022-02-21T18:06:48.883" v="3198" actId="478"/>
          <ac:spMkLst>
            <pc:docMk/>
            <pc:sldMk cId="3310071840" sldId="318"/>
            <ac:spMk id="6" creationId="{C1BC665A-52C7-43B7-92D9-2FD1B951DB5F}"/>
          </ac:spMkLst>
        </pc:spChg>
        <pc:picChg chg="add mod">
          <ac:chgData name="Rob Luijten" userId="3656dec8-07ff-49b6-baa7-7de42837e1f6" providerId="ADAL" clId="{FE1907FB-7B8A-4389-AF75-B4DE1D83835F}" dt="2022-02-21T18:06:55.387" v="3209" actId="1038"/>
          <ac:picMkLst>
            <pc:docMk/>
            <pc:sldMk cId="3310071840" sldId="318"/>
            <ac:picMk id="8" creationId="{61FFBEC7-03DB-4F47-B17E-7F9D5D53FEA8}"/>
          </ac:picMkLst>
        </pc:picChg>
      </pc:sldChg>
      <pc:sldChg chg="addSp delSp modSp new mod modClrScheme chgLayout">
        <pc:chgData name="Rob Luijten" userId="3656dec8-07ff-49b6-baa7-7de42837e1f6" providerId="ADAL" clId="{FE1907FB-7B8A-4389-AF75-B4DE1D83835F}" dt="2022-02-21T18:22:31.530" v="3323" actId="20577"/>
        <pc:sldMkLst>
          <pc:docMk/>
          <pc:sldMk cId="524375848" sldId="319"/>
        </pc:sldMkLst>
        <pc:spChg chg="del">
          <ac:chgData name="Rob Luijten" userId="3656dec8-07ff-49b6-baa7-7de42837e1f6" providerId="ADAL" clId="{FE1907FB-7B8A-4389-AF75-B4DE1D83835F}" dt="2022-02-21T18:15:57.432" v="3232" actId="26606"/>
          <ac:spMkLst>
            <pc:docMk/>
            <pc:sldMk cId="524375848" sldId="319"/>
            <ac:spMk id="2" creationId="{4B1CB113-5AD0-4A1B-A3FB-5DE29EB5F887}"/>
          </ac:spMkLst>
        </pc:spChg>
        <pc:spChg chg="del">
          <ac:chgData name="Rob Luijten" userId="3656dec8-07ff-49b6-baa7-7de42837e1f6" providerId="ADAL" clId="{FE1907FB-7B8A-4389-AF75-B4DE1D83835F}" dt="2022-02-21T18:15:52.637" v="3231"/>
          <ac:spMkLst>
            <pc:docMk/>
            <pc:sldMk cId="524375848" sldId="319"/>
            <ac:spMk id="3" creationId="{301F8A57-4173-46CD-B033-36D72E57A7EB}"/>
          </ac:spMkLst>
        </pc:spChg>
        <pc:spChg chg="mod ord">
          <ac:chgData name="Rob Luijten" userId="3656dec8-07ff-49b6-baa7-7de42837e1f6" providerId="ADAL" clId="{FE1907FB-7B8A-4389-AF75-B4DE1D83835F}" dt="2022-02-21T18:15:57.432" v="3232" actId="26606"/>
          <ac:spMkLst>
            <pc:docMk/>
            <pc:sldMk cId="524375848" sldId="319"/>
            <ac:spMk id="4" creationId="{A52AFCCA-0A38-4EE1-8942-E17900B24892}"/>
          </ac:spMkLst>
        </pc:spChg>
        <pc:spChg chg="mod">
          <ac:chgData name="Rob Luijten" userId="3656dec8-07ff-49b6-baa7-7de42837e1f6" providerId="ADAL" clId="{FE1907FB-7B8A-4389-AF75-B4DE1D83835F}" dt="2022-02-21T18:21:51.864" v="3248" actId="1076"/>
          <ac:spMkLst>
            <pc:docMk/>
            <pc:sldMk cId="524375848" sldId="319"/>
            <ac:spMk id="5" creationId="{281257BF-468D-4793-9AF5-1A44B75756A5}"/>
          </ac:spMkLst>
        </pc:spChg>
        <pc:spChg chg="mod">
          <ac:chgData name="Rob Luijten" userId="3656dec8-07ff-49b6-baa7-7de42837e1f6" providerId="ADAL" clId="{FE1907FB-7B8A-4389-AF75-B4DE1D83835F}" dt="2022-02-21T18:15:57.432" v="3232" actId="26606"/>
          <ac:spMkLst>
            <pc:docMk/>
            <pc:sldMk cId="524375848" sldId="319"/>
            <ac:spMk id="6" creationId="{C9E4C5BE-8493-4667-AC67-5406B05CF4E9}"/>
          </ac:spMkLst>
        </pc:spChg>
        <pc:spChg chg="add del mod">
          <ac:chgData name="Rob Luijten" userId="3656dec8-07ff-49b6-baa7-7de42837e1f6" providerId="ADAL" clId="{FE1907FB-7B8A-4389-AF75-B4DE1D83835F}" dt="2022-02-21T18:19:32.903" v="3241" actId="26606"/>
          <ac:spMkLst>
            <pc:docMk/>
            <pc:sldMk cId="524375848" sldId="319"/>
            <ac:spMk id="8" creationId="{EF32AB28-3766-420C-882E-2662AF50A00B}"/>
          </ac:spMkLst>
        </pc:spChg>
        <pc:spChg chg="add del mod">
          <ac:chgData name="Rob Luijten" userId="3656dec8-07ff-49b6-baa7-7de42837e1f6" providerId="ADAL" clId="{FE1907FB-7B8A-4389-AF75-B4DE1D83835F}" dt="2022-02-21T18:22:31.530" v="3323" actId="20577"/>
          <ac:spMkLst>
            <pc:docMk/>
            <pc:sldMk cId="524375848" sldId="319"/>
            <ac:spMk id="71" creationId="{31201C47-A188-4539-9FFE-FB196E619550}"/>
          </ac:spMkLst>
        </pc:spChg>
        <pc:spChg chg="add del">
          <ac:chgData name="Rob Luijten" userId="3656dec8-07ff-49b6-baa7-7de42837e1f6" providerId="ADAL" clId="{FE1907FB-7B8A-4389-AF75-B4DE1D83835F}" dt="2022-02-21T18:19:32.903" v="3241" actId="26606"/>
          <ac:spMkLst>
            <pc:docMk/>
            <pc:sldMk cId="524375848" sldId="319"/>
            <ac:spMk id="137" creationId="{34D486CD-7EA4-4521-8FF8-99275BB0E12B}"/>
          </ac:spMkLst>
        </pc:spChg>
        <pc:picChg chg="add del mod ord">
          <ac:chgData name="Rob Luijten" userId="3656dec8-07ff-49b6-baa7-7de42837e1f6" providerId="ADAL" clId="{FE1907FB-7B8A-4389-AF75-B4DE1D83835F}" dt="2022-02-21T18:16:14.627" v="3233" actId="478"/>
          <ac:picMkLst>
            <pc:docMk/>
            <pc:sldMk cId="524375848" sldId="319"/>
            <ac:picMk id="1026" creationId="{9A5BC5BD-053E-4251-80EF-92E46242CDCC}"/>
          </ac:picMkLst>
        </pc:picChg>
        <pc:picChg chg="add del mod ord">
          <ac:chgData name="Rob Luijten" userId="3656dec8-07ff-49b6-baa7-7de42837e1f6" providerId="ADAL" clId="{FE1907FB-7B8A-4389-AF75-B4DE1D83835F}" dt="2022-02-21T18:19:47.268" v="3245" actId="478"/>
          <ac:picMkLst>
            <pc:docMk/>
            <pc:sldMk cId="524375848" sldId="319"/>
            <ac:picMk id="1028" creationId="{4F847E47-56E6-458D-A718-02C4D7FB7054}"/>
          </ac:picMkLst>
        </pc:picChg>
        <pc:picChg chg="add mod">
          <ac:chgData name="Rob Luijten" userId="3656dec8-07ff-49b6-baa7-7de42837e1f6" providerId="ADAL" clId="{FE1907FB-7B8A-4389-AF75-B4DE1D83835F}" dt="2022-02-21T18:22:10.057" v="3249" actId="732"/>
          <ac:picMkLst>
            <pc:docMk/>
            <pc:sldMk cId="524375848" sldId="319"/>
            <ac:picMk id="1030" creationId="{D0294611-2FCA-4A50-9390-F07C8AACDE0D}"/>
          </ac:picMkLst>
        </pc:picChg>
      </pc:sldChg>
      <pc:sldChg chg="del">
        <pc:chgData name="Rob Luijten" userId="3656dec8-07ff-49b6-baa7-7de42837e1f6" providerId="ADAL" clId="{FE1907FB-7B8A-4389-AF75-B4DE1D83835F}" dt="2022-02-21T16:10:45.652" v="118" actId="47"/>
        <pc:sldMkLst>
          <pc:docMk/>
          <pc:sldMk cId="2738695597" sldId="319"/>
        </pc:sldMkLst>
      </pc:sldChg>
      <pc:sldChg chg="del">
        <pc:chgData name="Rob Luijten" userId="3656dec8-07ff-49b6-baa7-7de42837e1f6" providerId="ADAL" clId="{FE1907FB-7B8A-4389-AF75-B4DE1D83835F}" dt="2022-02-21T16:10:46.939" v="127" actId="47"/>
        <pc:sldMkLst>
          <pc:docMk/>
          <pc:sldMk cId="3927977946" sldId="320"/>
        </pc:sldMkLst>
      </pc:sldChg>
      <pc:sldChg chg="addSp delSp modSp new mod modClrScheme chgLayout">
        <pc:chgData name="Rob Luijten" userId="3656dec8-07ff-49b6-baa7-7de42837e1f6" providerId="ADAL" clId="{FE1907FB-7B8A-4389-AF75-B4DE1D83835F}" dt="2022-02-21T18:23:14.599" v="3373" actId="478"/>
        <pc:sldMkLst>
          <pc:docMk/>
          <pc:sldMk cId="4127801797" sldId="320"/>
        </pc:sldMkLst>
        <pc:spChg chg="del">
          <ac:chgData name="Rob Luijten" userId="3656dec8-07ff-49b6-baa7-7de42837e1f6" providerId="ADAL" clId="{FE1907FB-7B8A-4389-AF75-B4DE1D83835F}" dt="2022-02-21T18:23:01.222" v="3326" actId="26606"/>
          <ac:spMkLst>
            <pc:docMk/>
            <pc:sldMk cId="4127801797" sldId="320"/>
            <ac:spMk id="2" creationId="{650D21EE-9C73-43AE-83F4-E85FF0377DE4}"/>
          </ac:spMkLst>
        </pc:spChg>
        <pc:spChg chg="del">
          <ac:chgData name="Rob Luijten" userId="3656dec8-07ff-49b6-baa7-7de42837e1f6" providerId="ADAL" clId="{FE1907FB-7B8A-4389-AF75-B4DE1D83835F}" dt="2022-02-21T18:22:57.949" v="3325"/>
          <ac:spMkLst>
            <pc:docMk/>
            <pc:sldMk cId="4127801797" sldId="320"/>
            <ac:spMk id="3" creationId="{931ADDB6-893F-4B38-85E4-055B79EFCC69}"/>
          </ac:spMkLst>
        </pc:spChg>
        <pc:spChg chg="mod ord">
          <ac:chgData name="Rob Luijten" userId="3656dec8-07ff-49b6-baa7-7de42837e1f6" providerId="ADAL" clId="{FE1907FB-7B8A-4389-AF75-B4DE1D83835F}" dt="2022-02-21T18:23:01.222" v="3326" actId="26606"/>
          <ac:spMkLst>
            <pc:docMk/>
            <pc:sldMk cId="4127801797" sldId="320"/>
            <ac:spMk id="4" creationId="{92FC6E2A-9465-4056-A000-5305B590695E}"/>
          </ac:spMkLst>
        </pc:spChg>
        <pc:spChg chg="mod">
          <ac:chgData name="Rob Luijten" userId="3656dec8-07ff-49b6-baa7-7de42837e1f6" providerId="ADAL" clId="{FE1907FB-7B8A-4389-AF75-B4DE1D83835F}" dt="2022-02-21T18:23:01.222" v="3326" actId="26606"/>
          <ac:spMkLst>
            <pc:docMk/>
            <pc:sldMk cId="4127801797" sldId="320"/>
            <ac:spMk id="5" creationId="{3472220F-F3CC-43D7-9395-8062EF6C7636}"/>
          </ac:spMkLst>
        </pc:spChg>
        <pc:spChg chg="mod">
          <ac:chgData name="Rob Luijten" userId="3656dec8-07ff-49b6-baa7-7de42837e1f6" providerId="ADAL" clId="{FE1907FB-7B8A-4389-AF75-B4DE1D83835F}" dt="2022-02-21T18:23:01.222" v="3326" actId="26606"/>
          <ac:spMkLst>
            <pc:docMk/>
            <pc:sldMk cId="4127801797" sldId="320"/>
            <ac:spMk id="6" creationId="{41D667B2-2665-42D9-8764-0F1A24B8353B}"/>
          </ac:spMkLst>
        </pc:spChg>
        <pc:spChg chg="add mod">
          <ac:chgData name="Rob Luijten" userId="3656dec8-07ff-49b6-baa7-7de42837e1f6" providerId="ADAL" clId="{FE1907FB-7B8A-4389-AF75-B4DE1D83835F}" dt="2022-02-21T18:23:13.295" v="3372" actId="20577"/>
          <ac:spMkLst>
            <pc:docMk/>
            <pc:sldMk cId="4127801797" sldId="320"/>
            <ac:spMk id="71" creationId="{048F2E78-ACC4-40AC-8356-2116598A57D0}"/>
          </ac:spMkLst>
        </pc:spChg>
        <pc:spChg chg="add del mod">
          <ac:chgData name="Rob Luijten" userId="3656dec8-07ff-49b6-baa7-7de42837e1f6" providerId="ADAL" clId="{FE1907FB-7B8A-4389-AF75-B4DE1D83835F}" dt="2022-02-21T18:23:14.599" v="3373" actId="478"/>
          <ac:spMkLst>
            <pc:docMk/>
            <pc:sldMk cId="4127801797" sldId="320"/>
            <ac:spMk id="73" creationId="{5D63717A-24B7-459C-8C88-7AE2AB6BE327}"/>
          </ac:spMkLst>
        </pc:spChg>
        <pc:picChg chg="add mod">
          <ac:chgData name="Rob Luijten" userId="3656dec8-07ff-49b6-baa7-7de42837e1f6" providerId="ADAL" clId="{FE1907FB-7B8A-4389-AF75-B4DE1D83835F}" dt="2022-02-21T18:23:01.222" v="3326" actId="26606"/>
          <ac:picMkLst>
            <pc:docMk/>
            <pc:sldMk cId="4127801797" sldId="320"/>
            <ac:picMk id="2050" creationId="{8454DFB3-4746-469D-8BA2-05A5A2C9DE55}"/>
          </ac:picMkLst>
        </pc:picChg>
      </pc:sldChg>
      <pc:sldChg chg="addSp delSp modSp new mod">
        <pc:chgData name="Rob Luijten" userId="3656dec8-07ff-49b6-baa7-7de42837e1f6" providerId="ADAL" clId="{FE1907FB-7B8A-4389-AF75-B4DE1D83835F}" dt="2022-02-21T18:26:10.933" v="3419" actId="20577"/>
        <pc:sldMkLst>
          <pc:docMk/>
          <pc:sldMk cId="2165530684" sldId="321"/>
        </pc:sldMkLst>
        <pc:spChg chg="del">
          <ac:chgData name="Rob Luijten" userId="3656dec8-07ff-49b6-baa7-7de42837e1f6" providerId="ADAL" clId="{FE1907FB-7B8A-4389-AF75-B4DE1D83835F}" dt="2022-02-21T18:23:58.109" v="3377" actId="478"/>
          <ac:spMkLst>
            <pc:docMk/>
            <pc:sldMk cId="2165530684" sldId="321"/>
            <ac:spMk id="2" creationId="{F9AC2577-67C5-4ABF-8A18-9A0B314B156D}"/>
          </ac:spMkLst>
        </pc:spChg>
        <pc:spChg chg="del">
          <ac:chgData name="Rob Luijten" userId="3656dec8-07ff-49b6-baa7-7de42837e1f6" providerId="ADAL" clId="{FE1907FB-7B8A-4389-AF75-B4DE1D83835F}" dt="2022-02-21T18:23:55.671" v="3375" actId="478"/>
          <ac:spMkLst>
            <pc:docMk/>
            <pc:sldMk cId="2165530684" sldId="321"/>
            <ac:spMk id="3" creationId="{1FB89B72-85F6-47B2-AE3F-0FF3EA80145F}"/>
          </ac:spMkLst>
        </pc:spChg>
        <pc:spChg chg="del">
          <ac:chgData name="Rob Luijten" userId="3656dec8-07ff-49b6-baa7-7de42837e1f6" providerId="ADAL" clId="{FE1907FB-7B8A-4389-AF75-B4DE1D83835F}" dt="2022-02-21T18:23:56.394" v="3376" actId="478"/>
          <ac:spMkLst>
            <pc:docMk/>
            <pc:sldMk cId="2165530684" sldId="321"/>
            <ac:spMk id="7" creationId="{E88A2C38-282D-45F7-B72B-3106B9F6325A}"/>
          </ac:spMkLst>
        </pc:spChg>
        <pc:spChg chg="add mod">
          <ac:chgData name="Rob Luijten" userId="3656dec8-07ff-49b6-baa7-7de42837e1f6" providerId="ADAL" clId="{FE1907FB-7B8A-4389-AF75-B4DE1D83835F}" dt="2022-02-21T18:26:10.933" v="3419" actId="20577"/>
          <ac:spMkLst>
            <pc:docMk/>
            <pc:sldMk cId="2165530684" sldId="321"/>
            <ac:spMk id="12" creationId="{87797F48-B604-4C81-9D0E-A830FE3BC3E4}"/>
          </ac:spMkLst>
        </pc:spChg>
        <pc:picChg chg="add del mod">
          <ac:chgData name="Rob Luijten" userId="3656dec8-07ff-49b6-baa7-7de42837e1f6" providerId="ADAL" clId="{FE1907FB-7B8A-4389-AF75-B4DE1D83835F}" dt="2022-02-21T18:24:05.114" v="3381" actId="478"/>
          <ac:picMkLst>
            <pc:docMk/>
            <pc:sldMk cId="2165530684" sldId="321"/>
            <ac:picMk id="3074" creationId="{F22BB4BB-86C7-40CE-B4CE-F961580F6272}"/>
          </ac:picMkLst>
        </pc:picChg>
        <pc:picChg chg="add mod">
          <ac:chgData name="Rob Luijten" userId="3656dec8-07ff-49b6-baa7-7de42837e1f6" providerId="ADAL" clId="{FE1907FB-7B8A-4389-AF75-B4DE1D83835F}" dt="2022-02-21T18:25:08.885" v="3391" actId="1076"/>
          <ac:picMkLst>
            <pc:docMk/>
            <pc:sldMk cId="2165530684" sldId="321"/>
            <ac:picMk id="3076" creationId="{8F7016F5-FF65-496E-BE00-50E32459D995}"/>
          </ac:picMkLst>
        </pc:picChg>
        <pc:picChg chg="add mod">
          <ac:chgData name="Rob Luijten" userId="3656dec8-07ff-49b6-baa7-7de42837e1f6" providerId="ADAL" clId="{FE1907FB-7B8A-4389-AF75-B4DE1D83835F}" dt="2022-02-21T18:25:51.847" v="3399" actId="14100"/>
          <ac:picMkLst>
            <pc:docMk/>
            <pc:sldMk cId="2165530684" sldId="321"/>
            <ac:picMk id="3078" creationId="{A4C68C72-4BEF-4EB8-9BF3-6DC8E9B86F07}"/>
          </ac:picMkLst>
        </pc:picChg>
      </pc:sldChg>
      <pc:sldChg chg="del">
        <pc:chgData name="Rob Luijten" userId="3656dec8-07ff-49b6-baa7-7de42837e1f6" providerId="ADAL" clId="{FE1907FB-7B8A-4389-AF75-B4DE1D83835F}" dt="2022-02-21T16:10:45.503" v="117" actId="47"/>
        <pc:sldMkLst>
          <pc:docMk/>
          <pc:sldMk cId="2472780602" sldId="321"/>
        </pc:sldMkLst>
      </pc:sldChg>
      <pc:sldChg chg="del">
        <pc:chgData name="Rob Luijten" userId="3656dec8-07ff-49b6-baa7-7de42837e1f6" providerId="ADAL" clId="{FE1907FB-7B8A-4389-AF75-B4DE1D83835F}" dt="2022-02-21T16:10:45.317" v="116" actId="47"/>
        <pc:sldMkLst>
          <pc:docMk/>
          <pc:sldMk cId="1234479573" sldId="322"/>
        </pc:sldMkLst>
      </pc:sldChg>
      <pc:sldChg chg="new del">
        <pc:chgData name="Rob Luijten" userId="3656dec8-07ff-49b6-baa7-7de42837e1f6" providerId="ADAL" clId="{FE1907FB-7B8A-4389-AF75-B4DE1D83835F}" dt="2022-02-21T18:26:31.111" v="3421" actId="680"/>
        <pc:sldMkLst>
          <pc:docMk/>
          <pc:sldMk cId="2129918018" sldId="322"/>
        </pc:sldMkLst>
      </pc:sldChg>
      <pc:sldChg chg="addSp delSp modSp add del mod">
        <pc:chgData name="Rob Luijten" userId="3656dec8-07ff-49b6-baa7-7de42837e1f6" providerId="ADAL" clId="{FE1907FB-7B8A-4389-AF75-B4DE1D83835F}" dt="2022-02-21T18:28:22.127" v="3477" actId="47"/>
        <pc:sldMkLst>
          <pc:docMk/>
          <pc:sldMk cId="3364580417" sldId="322"/>
        </pc:sldMkLst>
        <pc:spChg chg="mod">
          <ac:chgData name="Rob Luijten" userId="3656dec8-07ff-49b6-baa7-7de42837e1f6" providerId="ADAL" clId="{FE1907FB-7B8A-4389-AF75-B4DE1D83835F}" dt="2022-02-21T18:26:43.612" v="3447" actId="20577"/>
          <ac:spMkLst>
            <pc:docMk/>
            <pc:sldMk cId="3364580417" sldId="322"/>
            <ac:spMk id="12" creationId="{87797F48-B604-4C81-9D0E-A830FE3BC3E4}"/>
          </ac:spMkLst>
        </pc:spChg>
        <pc:picChg chg="del">
          <ac:chgData name="Rob Luijten" userId="3656dec8-07ff-49b6-baa7-7de42837e1f6" providerId="ADAL" clId="{FE1907FB-7B8A-4389-AF75-B4DE1D83835F}" dt="2022-02-21T18:26:46.043" v="3449" actId="478"/>
          <ac:picMkLst>
            <pc:docMk/>
            <pc:sldMk cId="3364580417" sldId="322"/>
            <ac:picMk id="3076" creationId="{8F7016F5-FF65-496E-BE00-50E32459D995}"/>
          </ac:picMkLst>
        </pc:picChg>
        <pc:picChg chg="del">
          <ac:chgData name="Rob Luijten" userId="3656dec8-07ff-49b6-baa7-7de42837e1f6" providerId="ADAL" clId="{FE1907FB-7B8A-4389-AF75-B4DE1D83835F}" dt="2022-02-21T18:26:45.616" v="3448" actId="478"/>
          <ac:picMkLst>
            <pc:docMk/>
            <pc:sldMk cId="3364580417" sldId="322"/>
            <ac:picMk id="3078" creationId="{A4C68C72-4BEF-4EB8-9BF3-6DC8E9B86F07}"/>
          </ac:picMkLst>
        </pc:picChg>
        <pc:picChg chg="add del mod">
          <ac:chgData name="Rob Luijten" userId="3656dec8-07ff-49b6-baa7-7de42837e1f6" providerId="ADAL" clId="{FE1907FB-7B8A-4389-AF75-B4DE1D83835F}" dt="2022-02-21T18:28:20.786" v="3476" actId="21"/>
          <ac:picMkLst>
            <pc:docMk/>
            <pc:sldMk cId="3364580417" sldId="322"/>
            <ac:picMk id="4098" creationId="{E7202CF0-1D38-404E-B435-B1A91E807345}"/>
          </ac:picMkLst>
        </pc:picChg>
      </pc:sldChg>
      <pc:sldChg chg="addSp delSp modSp add del mod modAnim">
        <pc:chgData name="Rob Luijten" userId="3656dec8-07ff-49b6-baa7-7de42837e1f6" providerId="ADAL" clId="{FE1907FB-7B8A-4389-AF75-B4DE1D83835F}" dt="2022-02-21T18:30:39.088" v="3488"/>
        <pc:sldMkLst>
          <pc:docMk/>
          <pc:sldMk cId="2416216014" sldId="323"/>
        </pc:sldMkLst>
        <pc:spChg chg="add del mod">
          <ac:chgData name="Rob Luijten" userId="3656dec8-07ff-49b6-baa7-7de42837e1f6" providerId="ADAL" clId="{FE1907FB-7B8A-4389-AF75-B4DE1D83835F}" dt="2022-02-21T18:28:24.746" v="3479"/>
          <ac:spMkLst>
            <pc:docMk/>
            <pc:sldMk cId="2416216014" sldId="323"/>
            <ac:spMk id="3" creationId="{3B8F6A42-0303-455D-920A-8215BD3040D4}"/>
          </ac:spMkLst>
        </pc:spChg>
        <pc:spChg chg="mod">
          <ac:chgData name="Rob Luijten" userId="3656dec8-07ff-49b6-baa7-7de42837e1f6" providerId="ADAL" clId="{FE1907FB-7B8A-4389-AF75-B4DE1D83835F}" dt="2022-02-21T18:28:17.060" v="3475" actId="20577"/>
          <ac:spMkLst>
            <pc:docMk/>
            <pc:sldMk cId="2416216014" sldId="323"/>
            <ac:spMk id="71" creationId="{048F2E78-ACC4-40AC-8356-2116598A57D0}"/>
          </ac:spMkLst>
        </pc:spChg>
        <pc:picChg chg="add mod">
          <ac:chgData name="Rob Luijten" userId="3656dec8-07ff-49b6-baa7-7de42837e1f6" providerId="ADAL" clId="{FE1907FB-7B8A-4389-AF75-B4DE1D83835F}" dt="2022-02-21T18:30:13.957" v="3482" actId="14100"/>
          <ac:picMkLst>
            <pc:docMk/>
            <pc:sldMk cId="2416216014" sldId="323"/>
            <ac:picMk id="9" creationId="{1FD22D7E-4BFF-4F53-98FF-6C5C05C49454}"/>
          </ac:picMkLst>
        </pc:picChg>
        <pc:picChg chg="del">
          <ac:chgData name="Rob Luijten" userId="3656dec8-07ff-49b6-baa7-7de42837e1f6" providerId="ADAL" clId="{FE1907FB-7B8A-4389-AF75-B4DE1D83835F}" dt="2022-02-21T18:28:23.316" v="3478" actId="478"/>
          <ac:picMkLst>
            <pc:docMk/>
            <pc:sldMk cId="2416216014" sldId="323"/>
            <ac:picMk id="2050" creationId="{8454DFB3-4746-469D-8BA2-05A5A2C9DE55}"/>
          </ac:picMkLst>
        </pc:picChg>
        <pc:picChg chg="add mod">
          <ac:chgData name="Rob Luijten" userId="3656dec8-07ff-49b6-baa7-7de42837e1f6" providerId="ADAL" clId="{FE1907FB-7B8A-4389-AF75-B4DE1D83835F}" dt="2022-02-21T18:30:26.850" v="3487" actId="14100"/>
          <ac:picMkLst>
            <pc:docMk/>
            <pc:sldMk cId="2416216014" sldId="323"/>
            <ac:picMk id="5122" creationId="{DB907584-9367-4918-8530-77F287CBC916}"/>
          </ac:picMkLst>
        </pc:picChg>
      </pc:sldChg>
      <pc:sldChg chg="del">
        <pc:chgData name="Rob Luijten" userId="3656dec8-07ff-49b6-baa7-7de42837e1f6" providerId="ADAL" clId="{FE1907FB-7B8A-4389-AF75-B4DE1D83835F}" dt="2022-02-21T16:10:44.420" v="115" actId="47"/>
        <pc:sldMkLst>
          <pc:docMk/>
          <pc:sldMk cId="3883306170" sldId="323"/>
        </pc:sldMkLst>
      </pc:sldChg>
      <pc:sldChg chg="addSp delSp modSp new mod modAnim">
        <pc:chgData name="Rob Luijten" userId="3656dec8-07ff-49b6-baa7-7de42837e1f6" providerId="ADAL" clId="{FE1907FB-7B8A-4389-AF75-B4DE1D83835F}" dt="2022-02-21T18:34:55.218" v="3786" actId="478"/>
        <pc:sldMkLst>
          <pc:docMk/>
          <pc:sldMk cId="3471496607" sldId="324"/>
        </pc:sldMkLst>
        <pc:spChg chg="mod">
          <ac:chgData name="Rob Luijten" userId="3656dec8-07ff-49b6-baa7-7de42837e1f6" providerId="ADAL" clId="{FE1907FB-7B8A-4389-AF75-B4DE1D83835F}" dt="2022-02-21T18:31:58.916" v="3513" actId="20577"/>
          <ac:spMkLst>
            <pc:docMk/>
            <pc:sldMk cId="3471496607" sldId="324"/>
            <ac:spMk id="2" creationId="{E2FAE759-BF58-4EE3-92D8-08D86C03821E}"/>
          </ac:spMkLst>
        </pc:spChg>
        <pc:spChg chg="add del mod">
          <ac:chgData name="Rob Luijten" userId="3656dec8-07ff-49b6-baa7-7de42837e1f6" providerId="ADAL" clId="{FE1907FB-7B8A-4389-AF75-B4DE1D83835F}" dt="2022-02-21T18:34:18.904" v="3775" actId="21"/>
          <ac:spMkLst>
            <pc:docMk/>
            <pc:sldMk cId="3471496607" sldId="324"/>
            <ac:spMk id="3" creationId="{58BDE2DF-E97D-414C-B5FC-81DD5A942A57}"/>
          </ac:spMkLst>
        </pc:spChg>
        <pc:spChg chg="del">
          <ac:chgData name="Rob Luijten" userId="3656dec8-07ff-49b6-baa7-7de42837e1f6" providerId="ADAL" clId="{FE1907FB-7B8A-4389-AF75-B4DE1D83835F}" dt="2022-02-21T18:34:54.378" v="3785" actId="478"/>
          <ac:spMkLst>
            <pc:docMk/>
            <pc:sldMk cId="3471496607" sldId="324"/>
            <ac:spMk id="5" creationId="{76C7BC3C-FCB5-4B2A-8AFB-884CEF87F2B5}"/>
          </ac:spMkLst>
        </pc:spChg>
        <pc:spChg chg="del">
          <ac:chgData name="Rob Luijten" userId="3656dec8-07ff-49b6-baa7-7de42837e1f6" providerId="ADAL" clId="{FE1907FB-7B8A-4389-AF75-B4DE1D83835F}" dt="2022-02-21T18:34:55.218" v="3786" actId="478"/>
          <ac:spMkLst>
            <pc:docMk/>
            <pc:sldMk cId="3471496607" sldId="324"/>
            <ac:spMk id="6" creationId="{0189161A-35F2-4223-B304-8CA1610B2900}"/>
          </ac:spMkLst>
        </pc:spChg>
        <pc:spChg chg="add mod">
          <ac:chgData name="Rob Luijten" userId="3656dec8-07ff-49b6-baa7-7de42837e1f6" providerId="ADAL" clId="{FE1907FB-7B8A-4389-AF75-B4DE1D83835F}" dt="2022-02-21T18:34:39.799" v="3783" actId="1076"/>
          <ac:spMkLst>
            <pc:docMk/>
            <pc:sldMk cId="3471496607" sldId="324"/>
            <ac:spMk id="7" creationId="{CD573CAA-17D9-4DD6-AA9C-0BAF65DBF806}"/>
          </ac:spMkLst>
        </pc:spChg>
        <pc:picChg chg="add del mod">
          <ac:chgData name="Rob Luijten" userId="3656dec8-07ff-49b6-baa7-7de42837e1f6" providerId="ADAL" clId="{FE1907FB-7B8A-4389-AF75-B4DE1D83835F}" dt="2022-02-21T18:32:24.276" v="3515"/>
          <ac:picMkLst>
            <pc:docMk/>
            <pc:sldMk cId="3471496607" sldId="324"/>
            <ac:picMk id="6146" creationId="{9AA8BA2C-EFA2-4A6F-9EAA-14DA6DE73206}"/>
          </ac:picMkLst>
        </pc:picChg>
      </pc:sldChg>
      <pc:sldChg chg="delSp modSp new mod ord">
        <pc:chgData name="Rob Luijten" userId="3656dec8-07ff-49b6-baa7-7de42837e1f6" providerId="ADAL" clId="{FE1907FB-7B8A-4389-AF75-B4DE1D83835F}" dt="2022-02-21T18:51:34.629" v="5130" actId="113"/>
        <pc:sldMkLst>
          <pc:docMk/>
          <pc:sldMk cId="3443320109" sldId="325"/>
        </pc:sldMkLst>
        <pc:spChg chg="mod">
          <ac:chgData name="Rob Luijten" userId="3656dec8-07ff-49b6-baa7-7de42837e1f6" providerId="ADAL" clId="{FE1907FB-7B8A-4389-AF75-B4DE1D83835F}" dt="2022-02-21T18:35:46.261" v="3811" actId="20577"/>
          <ac:spMkLst>
            <pc:docMk/>
            <pc:sldMk cId="3443320109" sldId="325"/>
            <ac:spMk id="2" creationId="{2E52A682-B826-497B-9BD3-CA54B12E0317}"/>
          </ac:spMkLst>
        </pc:spChg>
        <pc:spChg chg="mod">
          <ac:chgData name="Rob Luijten" userId="3656dec8-07ff-49b6-baa7-7de42837e1f6" providerId="ADAL" clId="{FE1907FB-7B8A-4389-AF75-B4DE1D83835F}" dt="2022-02-21T18:51:34.629" v="5130" actId="113"/>
          <ac:spMkLst>
            <pc:docMk/>
            <pc:sldMk cId="3443320109" sldId="325"/>
            <ac:spMk id="3" creationId="{6363C93B-6314-4150-9623-0EB8FB2872F8}"/>
          </ac:spMkLst>
        </pc:spChg>
        <pc:spChg chg="del">
          <ac:chgData name="Rob Luijten" userId="3656dec8-07ff-49b6-baa7-7de42837e1f6" providerId="ADAL" clId="{FE1907FB-7B8A-4389-AF75-B4DE1D83835F}" dt="2022-02-21T18:37:14.387" v="4260" actId="478"/>
          <ac:spMkLst>
            <pc:docMk/>
            <pc:sldMk cId="3443320109" sldId="325"/>
            <ac:spMk id="5" creationId="{C84DFE43-8E3C-4D0E-8EAE-82E576EC8619}"/>
          </ac:spMkLst>
        </pc:spChg>
        <pc:spChg chg="del">
          <ac:chgData name="Rob Luijten" userId="3656dec8-07ff-49b6-baa7-7de42837e1f6" providerId="ADAL" clId="{FE1907FB-7B8A-4389-AF75-B4DE1D83835F}" dt="2022-02-21T18:37:15.402" v="4261" actId="478"/>
          <ac:spMkLst>
            <pc:docMk/>
            <pc:sldMk cId="3443320109" sldId="325"/>
            <ac:spMk id="6" creationId="{A8DB4EC6-AFF0-4DF5-B7D4-7A30129FFEFA}"/>
          </ac:spMkLst>
        </pc:spChg>
      </pc:sldChg>
      <pc:sldChg chg="addSp modSp add mod">
        <pc:chgData name="Rob Luijten" userId="3656dec8-07ff-49b6-baa7-7de42837e1f6" providerId="ADAL" clId="{FE1907FB-7B8A-4389-AF75-B4DE1D83835F}" dt="2022-02-21T18:51:15.673" v="5128" actId="1076"/>
        <pc:sldMkLst>
          <pc:docMk/>
          <pc:sldMk cId="3412767863" sldId="326"/>
        </pc:sldMkLst>
        <pc:spChg chg="mod">
          <ac:chgData name="Rob Luijten" userId="3656dec8-07ff-49b6-baa7-7de42837e1f6" providerId="ADAL" clId="{FE1907FB-7B8A-4389-AF75-B4DE1D83835F}" dt="2022-02-21T18:42:51.588" v="4406" actId="20577"/>
          <ac:spMkLst>
            <pc:docMk/>
            <pc:sldMk cId="3412767863" sldId="326"/>
            <ac:spMk id="3" creationId="{6363C93B-6314-4150-9623-0EB8FB2872F8}"/>
          </ac:spMkLst>
        </pc:spChg>
        <pc:spChg chg="add mod">
          <ac:chgData name="Rob Luijten" userId="3656dec8-07ff-49b6-baa7-7de42837e1f6" providerId="ADAL" clId="{FE1907FB-7B8A-4389-AF75-B4DE1D83835F}" dt="2022-02-21T18:50:24.397" v="5032" actId="790"/>
          <ac:spMkLst>
            <pc:docMk/>
            <pc:sldMk cId="3412767863" sldId="326"/>
            <ac:spMk id="9" creationId="{5EE807DE-E443-4FD4-AE7B-CA35214408BC}"/>
          </ac:spMkLst>
        </pc:spChg>
        <pc:spChg chg="add mod">
          <ac:chgData name="Rob Luijten" userId="3656dec8-07ff-49b6-baa7-7de42837e1f6" providerId="ADAL" clId="{FE1907FB-7B8A-4389-AF75-B4DE1D83835F}" dt="2022-02-21T18:49:53.422" v="5030" actId="313"/>
          <ac:spMkLst>
            <pc:docMk/>
            <pc:sldMk cId="3412767863" sldId="326"/>
            <ac:spMk id="10" creationId="{EBF9707B-6146-4543-8E0D-412BD9D6D76F}"/>
          </ac:spMkLst>
        </pc:spChg>
        <pc:spChg chg="add mod">
          <ac:chgData name="Rob Luijten" userId="3656dec8-07ff-49b6-baa7-7de42837e1f6" providerId="ADAL" clId="{FE1907FB-7B8A-4389-AF75-B4DE1D83835F}" dt="2022-02-21T18:51:15.673" v="5128" actId="1076"/>
          <ac:spMkLst>
            <pc:docMk/>
            <pc:sldMk cId="3412767863" sldId="326"/>
            <ac:spMk id="11" creationId="{9D3695F5-4D7D-48C4-830B-2B5EBE9DE0AA}"/>
          </ac:spMkLst>
        </pc:spChg>
        <pc:picChg chg="add mod ord">
          <ac:chgData name="Rob Luijten" userId="3656dec8-07ff-49b6-baa7-7de42837e1f6" providerId="ADAL" clId="{FE1907FB-7B8A-4389-AF75-B4DE1D83835F}" dt="2022-02-21T18:48:43.755" v="5002" actId="1076"/>
          <ac:picMkLst>
            <pc:docMk/>
            <pc:sldMk cId="3412767863" sldId="326"/>
            <ac:picMk id="6" creationId="{E850A979-38A7-46C7-AD23-5940A5DD2AEF}"/>
          </ac:picMkLst>
        </pc:picChg>
        <pc:picChg chg="add mod">
          <ac:chgData name="Rob Luijten" userId="3656dec8-07ff-49b6-baa7-7de42837e1f6" providerId="ADAL" clId="{FE1907FB-7B8A-4389-AF75-B4DE1D83835F}" dt="2022-02-21T18:48:55.089" v="5006" actId="1076"/>
          <ac:picMkLst>
            <pc:docMk/>
            <pc:sldMk cId="3412767863" sldId="326"/>
            <ac:picMk id="8" creationId="{B5DA42A7-238D-4B25-8461-29E2F9B23845}"/>
          </ac:picMkLst>
        </pc:picChg>
      </pc:sldChg>
      <pc:sldChg chg="addSp delSp modSp new mod modClrScheme chgLayout modNotesTx">
        <pc:chgData name="Rob Luijten" userId="3656dec8-07ff-49b6-baa7-7de42837e1f6" providerId="ADAL" clId="{FE1907FB-7B8A-4389-AF75-B4DE1D83835F}" dt="2022-02-21T18:55:15.125" v="5816" actId="478"/>
        <pc:sldMkLst>
          <pc:docMk/>
          <pc:sldMk cId="2755738223" sldId="327"/>
        </pc:sldMkLst>
        <pc:spChg chg="mod">
          <ac:chgData name="Rob Luijten" userId="3656dec8-07ff-49b6-baa7-7de42837e1f6" providerId="ADAL" clId="{FE1907FB-7B8A-4389-AF75-B4DE1D83835F}" dt="2022-02-21T18:55:06.589" v="5813" actId="26606"/>
          <ac:spMkLst>
            <pc:docMk/>
            <pc:sldMk cId="2755738223" sldId="327"/>
            <ac:spMk id="2" creationId="{3195D2C2-2692-4094-8AF3-AF83F0D74660}"/>
          </ac:spMkLst>
        </pc:spChg>
        <pc:spChg chg="mod ord">
          <ac:chgData name="Rob Luijten" userId="3656dec8-07ff-49b6-baa7-7de42837e1f6" providerId="ADAL" clId="{FE1907FB-7B8A-4389-AF75-B4DE1D83835F}" dt="2022-02-21T18:55:06.589" v="5813" actId="26606"/>
          <ac:spMkLst>
            <pc:docMk/>
            <pc:sldMk cId="2755738223" sldId="327"/>
            <ac:spMk id="3" creationId="{1E660870-CA0F-4135-BC6C-5BCFFA52C0AF}"/>
          </ac:spMkLst>
        </pc:spChg>
        <pc:spChg chg="mod ord">
          <ac:chgData name="Rob Luijten" userId="3656dec8-07ff-49b6-baa7-7de42837e1f6" providerId="ADAL" clId="{FE1907FB-7B8A-4389-AF75-B4DE1D83835F}" dt="2022-02-21T18:55:06.589" v="5813" actId="26606"/>
          <ac:spMkLst>
            <pc:docMk/>
            <pc:sldMk cId="2755738223" sldId="327"/>
            <ac:spMk id="4" creationId="{5F7F1921-527F-42F9-AC64-47AC07B809A7}"/>
          </ac:spMkLst>
        </pc:spChg>
        <pc:spChg chg="del mod">
          <ac:chgData name="Rob Luijten" userId="3656dec8-07ff-49b6-baa7-7de42837e1f6" providerId="ADAL" clId="{FE1907FB-7B8A-4389-AF75-B4DE1D83835F}" dt="2022-02-21T18:55:13.831" v="5814" actId="478"/>
          <ac:spMkLst>
            <pc:docMk/>
            <pc:sldMk cId="2755738223" sldId="327"/>
            <ac:spMk id="5" creationId="{F8C0E61E-9FA5-48E8-AF46-B2A39DA5F93B}"/>
          </ac:spMkLst>
        </pc:spChg>
        <pc:spChg chg="del mod">
          <ac:chgData name="Rob Luijten" userId="3656dec8-07ff-49b6-baa7-7de42837e1f6" providerId="ADAL" clId="{FE1907FB-7B8A-4389-AF75-B4DE1D83835F}" dt="2022-02-21T18:55:15.125" v="5816" actId="478"/>
          <ac:spMkLst>
            <pc:docMk/>
            <pc:sldMk cId="2755738223" sldId="327"/>
            <ac:spMk id="6" creationId="{E70CDA22-78C3-413C-85EA-18219F337A4B}"/>
          </ac:spMkLst>
        </pc:spChg>
        <pc:spChg chg="add mod">
          <ac:chgData name="Rob Luijten" userId="3656dec8-07ff-49b6-baa7-7de42837e1f6" providerId="ADAL" clId="{FE1907FB-7B8A-4389-AF75-B4DE1D83835F}" dt="2022-02-21T18:55:06.589" v="5813" actId="26606"/>
          <ac:spMkLst>
            <pc:docMk/>
            <pc:sldMk cId="2755738223" sldId="327"/>
            <ac:spMk id="71" creationId="{E0C0CE11-218A-48A1-9DA5-1DDF1F4DFC74}"/>
          </ac:spMkLst>
        </pc:spChg>
        <pc:picChg chg="add mod">
          <ac:chgData name="Rob Luijten" userId="3656dec8-07ff-49b6-baa7-7de42837e1f6" providerId="ADAL" clId="{FE1907FB-7B8A-4389-AF75-B4DE1D83835F}" dt="2022-02-21T18:55:06.589" v="5813" actId="26606"/>
          <ac:picMkLst>
            <pc:docMk/>
            <pc:sldMk cId="2755738223" sldId="327"/>
            <ac:picMk id="7170" creationId="{DA13C88F-D4B1-40EA-BD9D-74EF1D4A6732}"/>
          </ac:picMkLst>
        </pc:picChg>
      </pc:sldChg>
      <pc:sldChg chg="addSp delSp modSp new del mod">
        <pc:chgData name="Rob Luijten" userId="3656dec8-07ff-49b6-baa7-7de42837e1f6" providerId="ADAL" clId="{FE1907FB-7B8A-4389-AF75-B4DE1D83835F}" dt="2022-02-21T18:56:11.625" v="5856" actId="47"/>
        <pc:sldMkLst>
          <pc:docMk/>
          <pc:sldMk cId="447696282" sldId="328"/>
        </pc:sldMkLst>
        <pc:spChg chg="add del mod">
          <ac:chgData name="Rob Luijten" userId="3656dec8-07ff-49b6-baa7-7de42837e1f6" providerId="ADAL" clId="{FE1907FB-7B8A-4389-AF75-B4DE1D83835F}" dt="2022-02-21T18:56:09.216" v="5855" actId="478"/>
          <ac:spMkLst>
            <pc:docMk/>
            <pc:sldMk cId="447696282" sldId="328"/>
            <ac:spMk id="2" creationId="{A2001458-2A81-4569-90DE-717F80B85400}"/>
          </ac:spMkLst>
        </pc:spChg>
        <pc:spChg chg="add del mod">
          <ac:chgData name="Rob Luijten" userId="3656dec8-07ff-49b6-baa7-7de42837e1f6" providerId="ADAL" clId="{FE1907FB-7B8A-4389-AF75-B4DE1D83835F}" dt="2022-02-21T18:56:09.216" v="5855" actId="478"/>
          <ac:spMkLst>
            <pc:docMk/>
            <pc:sldMk cId="447696282" sldId="328"/>
            <ac:spMk id="10" creationId="{A1B19EC3-3FFA-45BF-963D-DEB0DB21F7DD}"/>
          </ac:spMkLst>
        </pc:spChg>
      </pc:sldChg>
      <pc:sldChg chg="new del">
        <pc:chgData name="Rob Luijten" userId="3656dec8-07ff-49b6-baa7-7de42837e1f6" providerId="ADAL" clId="{FE1907FB-7B8A-4389-AF75-B4DE1D83835F}" dt="2022-02-21T18:55:37.051" v="5818" actId="680"/>
        <pc:sldMkLst>
          <pc:docMk/>
          <pc:sldMk cId="527601930" sldId="328"/>
        </pc:sldMkLst>
      </pc:sldChg>
      <pc:sldChg chg="addSp delSp modSp add mod delAnim modAnim">
        <pc:chgData name="Rob Luijten" userId="3656dec8-07ff-49b6-baa7-7de42837e1f6" providerId="ADAL" clId="{FE1907FB-7B8A-4389-AF75-B4DE1D83835F}" dt="2022-02-21T19:04:17.706" v="6876" actId="1037"/>
        <pc:sldMkLst>
          <pc:docMk/>
          <pc:sldMk cId="3560232863" sldId="328"/>
        </pc:sldMkLst>
        <pc:spChg chg="mod">
          <ac:chgData name="Rob Luijten" userId="3656dec8-07ff-49b6-baa7-7de42837e1f6" providerId="ADAL" clId="{FE1907FB-7B8A-4389-AF75-B4DE1D83835F}" dt="2022-02-21T18:56:18.321" v="5886" actId="20577"/>
          <ac:spMkLst>
            <pc:docMk/>
            <pc:sldMk cId="3560232863" sldId="328"/>
            <ac:spMk id="2" creationId="{E2FAE759-BF58-4EE3-92D8-08D86C03821E}"/>
          </ac:spMkLst>
        </pc:spChg>
        <pc:spChg chg="mod">
          <ac:chgData name="Rob Luijten" userId="3656dec8-07ff-49b6-baa7-7de42837e1f6" providerId="ADAL" clId="{FE1907FB-7B8A-4389-AF75-B4DE1D83835F}" dt="2022-02-21T19:02:56.438" v="6860" actId="21"/>
          <ac:spMkLst>
            <pc:docMk/>
            <pc:sldMk cId="3560232863" sldId="328"/>
            <ac:spMk id="3" creationId="{58BDE2DF-E97D-414C-B5FC-81DD5A942A57}"/>
          </ac:spMkLst>
        </pc:spChg>
        <pc:spChg chg="add mod">
          <ac:chgData name="Rob Luijten" userId="3656dec8-07ff-49b6-baa7-7de42837e1f6" providerId="ADAL" clId="{FE1907FB-7B8A-4389-AF75-B4DE1D83835F}" dt="2022-02-21T19:04:17.706" v="6876" actId="1037"/>
          <ac:spMkLst>
            <pc:docMk/>
            <pc:sldMk cId="3560232863" sldId="328"/>
            <ac:spMk id="5" creationId="{FD7BDF60-CA8D-475E-8C05-B382CC604B31}"/>
          </ac:spMkLst>
        </pc:spChg>
        <pc:spChg chg="add mod">
          <ac:chgData name="Rob Luijten" userId="3656dec8-07ff-49b6-baa7-7de42837e1f6" providerId="ADAL" clId="{FE1907FB-7B8A-4389-AF75-B4DE1D83835F}" dt="2022-02-21T18:56:48.925" v="5939" actId="1036"/>
          <ac:spMkLst>
            <pc:docMk/>
            <pc:sldMk cId="3560232863" sldId="328"/>
            <ac:spMk id="6" creationId="{BC51795F-7598-4D31-9C92-3FCD99CD7849}"/>
          </ac:spMkLst>
        </pc:spChg>
        <pc:spChg chg="del">
          <ac:chgData name="Rob Luijten" userId="3656dec8-07ff-49b6-baa7-7de42837e1f6" providerId="ADAL" clId="{FE1907FB-7B8A-4389-AF75-B4DE1D83835F}" dt="2022-02-21T18:56:21.441" v="5887" actId="478"/>
          <ac:spMkLst>
            <pc:docMk/>
            <pc:sldMk cId="3560232863" sldId="328"/>
            <ac:spMk id="7" creationId="{CD573CAA-17D9-4DD6-AA9C-0BAF65DBF806}"/>
          </ac:spMkLst>
        </pc:spChg>
      </pc:sldChg>
      <pc:sldChg chg="delSp modSp add mod modAnim">
        <pc:chgData name="Rob Luijten" userId="3656dec8-07ff-49b6-baa7-7de42837e1f6" providerId="ADAL" clId="{FE1907FB-7B8A-4389-AF75-B4DE1D83835F}" dt="2022-02-21T19:04:48.547" v="6880" actId="20577"/>
        <pc:sldMkLst>
          <pc:docMk/>
          <pc:sldMk cId="493528820" sldId="329"/>
        </pc:sldMkLst>
        <pc:spChg chg="mod">
          <ac:chgData name="Rob Luijten" userId="3656dec8-07ff-49b6-baa7-7de42837e1f6" providerId="ADAL" clId="{FE1907FB-7B8A-4389-AF75-B4DE1D83835F}" dt="2022-02-21T18:59:58.770" v="6579" actId="20577"/>
          <ac:spMkLst>
            <pc:docMk/>
            <pc:sldMk cId="493528820" sldId="329"/>
            <ac:spMk id="2" creationId="{E2FAE759-BF58-4EE3-92D8-08D86C03821E}"/>
          </ac:spMkLst>
        </pc:spChg>
        <pc:spChg chg="mod">
          <ac:chgData name="Rob Luijten" userId="3656dec8-07ff-49b6-baa7-7de42837e1f6" providerId="ADAL" clId="{FE1907FB-7B8A-4389-AF75-B4DE1D83835F}" dt="2022-02-21T19:04:48.547" v="6880" actId="20577"/>
          <ac:spMkLst>
            <pc:docMk/>
            <pc:sldMk cId="493528820" sldId="329"/>
            <ac:spMk id="3" creationId="{58BDE2DF-E97D-414C-B5FC-81DD5A942A57}"/>
          </ac:spMkLst>
        </pc:spChg>
        <pc:spChg chg="del mod">
          <ac:chgData name="Rob Luijten" userId="3656dec8-07ff-49b6-baa7-7de42837e1f6" providerId="ADAL" clId="{FE1907FB-7B8A-4389-AF75-B4DE1D83835F}" dt="2022-02-21T19:00:09.608" v="6584" actId="478"/>
          <ac:spMkLst>
            <pc:docMk/>
            <pc:sldMk cId="493528820" sldId="329"/>
            <ac:spMk id="7" creationId="{CD573CAA-17D9-4DD6-AA9C-0BAF65DBF806}"/>
          </ac:spMkLst>
        </pc:spChg>
      </pc:sldChg>
      <pc:sldChg chg="addSp delSp modSp add mod modAnim modNotesTx">
        <pc:chgData name="Rob Luijten" userId="3656dec8-07ff-49b6-baa7-7de42837e1f6" providerId="ADAL" clId="{FE1907FB-7B8A-4389-AF75-B4DE1D83835F}" dt="2022-02-21T19:09:13.640" v="8002" actId="1076"/>
        <pc:sldMkLst>
          <pc:docMk/>
          <pc:sldMk cId="3229928597" sldId="330"/>
        </pc:sldMkLst>
        <pc:spChg chg="mod">
          <ac:chgData name="Rob Luijten" userId="3656dec8-07ff-49b6-baa7-7de42837e1f6" providerId="ADAL" clId="{FE1907FB-7B8A-4389-AF75-B4DE1D83835F}" dt="2022-02-21T19:04:59.649" v="6896" actId="20577"/>
          <ac:spMkLst>
            <pc:docMk/>
            <pc:sldMk cId="3229928597" sldId="330"/>
            <ac:spMk id="2" creationId="{E1CCBA53-3C6B-4B33-BDFC-71270F1BE367}"/>
          </ac:spMkLst>
        </pc:spChg>
        <pc:spChg chg="mod">
          <ac:chgData name="Rob Luijten" userId="3656dec8-07ff-49b6-baa7-7de42837e1f6" providerId="ADAL" clId="{FE1907FB-7B8A-4389-AF75-B4DE1D83835F}" dt="2022-02-21T19:09:07.699" v="8001" actId="1076"/>
          <ac:spMkLst>
            <pc:docMk/>
            <pc:sldMk cId="3229928597" sldId="330"/>
            <ac:spMk id="3" creationId="{0DC37C02-479E-4C70-9E09-9BF2EDA40E8F}"/>
          </ac:spMkLst>
        </pc:spChg>
        <pc:spChg chg="add mod">
          <ac:chgData name="Rob Luijten" userId="3656dec8-07ff-49b6-baa7-7de42837e1f6" providerId="ADAL" clId="{FE1907FB-7B8A-4389-AF75-B4DE1D83835F}" dt="2022-02-21T19:09:13.640" v="8002" actId="1076"/>
          <ac:spMkLst>
            <pc:docMk/>
            <pc:sldMk cId="3229928597" sldId="330"/>
            <ac:spMk id="6" creationId="{CB2F788F-1ABE-4A64-AC44-2004CAEA4639}"/>
          </ac:spMkLst>
        </pc:spChg>
        <pc:picChg chg="del">
          <ac:chgData name="Rob Luijten" userId="3656dec8-07ff-49b6-baa7-7de42837e1f6" providerId="ADAL" clId="{FE1907FB-7B8A-4389-AF75-B4DE1D83835F}" dt="2022-02-21T19:05:02.579" v="6897" actId="478"/>
          <ac:picMkLst>
            <pc:docMk/>
            <pc:sldMk cId="3229928597" sldId="330"/>
            <ac:picMk id="1026" creationId="{330C4097-A074-4F9C-B3EF-4EC1F684D3C0}"/>
          </ac:picMkLst>
        </pc:picChg>
      </pc:sldChg>
      <pc:sldChg chg="delSp modSp add mod ord">
        <pc:chgData name="Rob Luijten" userId="3656dec8-07ff-49b6-baa7-7de42837e1f6" providerId="ADAL" clId="{FE1907FB-7B8A-4389-AF75-B4DE1D83835F}" dt="2022-02-21T19:21:53.039" v="8869" actId="1076"/>
        <pc:sldMkLst>
          <pc:docMk/>
          <pc:sldMk cId="541141852" sldId="331"/>
        </pc:sldMkLst>
        <pc:spChg chg="del mod">
          <ac:chgData name="Rob Luijten" userId="3656dec8-07ff-49b6-baa7-7de42837e1f6" providerId="ADAL" clId="{FE1907FB-7B8A-4389-AF75-B4DE1D83835F}" dt="2022-02-21T19:20:16.639" v="8575" actId="478"/>
          <ac:spMkLst>
            <pc:docMk/>
            <pc:sldMk cId="541141852" sldId="331"/>
            <ac:spMk id="5" creationId="{AEC201C4-80AF-410D-9722-DA8B631DE67C}"/>
          </ac:spMkLst>
        </pc:spChg>
        <pc:spChg chg="mod">
          <ac:chgData name="Rob Luijten" userId="3656dec8-07ff-49b6-baa7-7de42837e1f6" providerId="ADAL" clId="{FE1907FB-7B8A-4389-AF75-B4DE1D83835F}" dt="2022-02-21T19:21:53.039" v="8869" actId="1076"/>
          <ac:spMkLst>
            <pc:docMk/>
            <pc:sldMk cId="541141852" sldId="331"/>
            <ac:spMk id="8" creationId="{2E58751F-FA98-4DF6-BF0C-E4D07A83E432}"/>
          </ac:spMkLst>
        </pc:spChg>
        <pc:spChg chg="mod">
          <ac:chgData name="Rob Luijten" userId="3656dec8-07ff-49b6-baa7-7de42837e1f6" providerId="ADAL" clId="{FE1907FB-7B8A-4389-AF75-B4DE1D83835F}" dt="2022-02-21T19:17:51.216" v="8030" actId="20577"/>
          <ac:spMkLst>
            <pc:docMk/>
            <pc:sldMk cId="541141852" sldId="331"/>
            <ac:spMk id="9" creationId="{FD25673A-273D-4FB9-BD11-28B8206B1CA8}"/>
          </ac:spMkLst>
        </pc:spChg>
        <pc:spChg chg="del">
          <ac:chgData name="Rob Luijten" userId="3656dec8-07ff-49b6-baa7-7de42837e1f6" providerId="ADAL" clId="{FE1907FB-7B8A-4389-AF75-B4DE1D83835F}" dt="2022-02-21T19:17:53.800" v="8031" actId="478"/>
          <ac:spMkLst>
            <pc:docMk/>
            <pc:sldMk cId="541141852" sldId="331"/>
            <ac:spMk id="13" creationId="{DA9880A2-D8C3-4D88-BB6D-DF530C7C6F30}"/>
          </ac:spMkLst>
        </pc:spChg>
      </pc:sldChg>
      <pc:sldChg chg="modSp add mod">
        <pc:chgData name="Rob Luijten" userId="3656dec8-07ff-49b6-baa7-7de42837e1f6" providerId="ADAL" clId="{FE1907FB-7B8A-4389-AF75-B4DE1D83835F}" dt="2022-02-21T19:21:47.920" v="8868" actId="1076"/>
        <pc:sldMkLst>
          <pc:docMk/>
          <pc:sldMk cId="3109364305" sldId="332"/>
        </pc:sldMkLst>
        <pc:spChg chg="mod">
          <ac:chgData name="Rob Luijten" userId="3656dec8-07ff-49b6-baa7-7de42837e1f6" providerId="ADAL" clId="{FE1907FB-7B8A-4389-AF75-B4DE1D83835F}" dt="2022-02-21T19:21:47.920" v="8868" actId="1076"/>
          <ac:spMkLst>
            <pc:docMk/>
            <pc:sldMk cId="3109364305" sldId="332"/>
            <ac:spMk id="5" creationId="{AEC201C4-80AF-410D-9722-DA8B631DE67C}"/>
          </ac:spMkLst>
        </pc:spChg>
        <pc:spChg chg="mod">
          <ac:chgData name="Rob Luijten" userId="3656dec8-07ff-49b6-baa7-7de42837e1f6" providerId="ADAL" clId="{FE1907FB-7B8A-4389-AF75-B4DE1D83835F}" dt="2022-02-21T19:21:43.400" v="8867" actId="20577"/>
          <ac:spMkLst>
            <pc:docMk/>
            <pc:sldMk cId="3109364305" sldId="332"/>
            <ac:spMk id="8" creationId="{2E58751F-FA98-4DF6-BF0C-E4D07A83E432}"/>
          </ac:spMkLst>
        </pc:spChg>
      </pc:sldChg>
      <pc:sldChg chg="modSp add mod">
        <pc:chgData name="Rob Luijten" userId="3656dec8-07ff-49b6-baa7-7de42837e1f6" providerId="ADAL" clId="{FE1907FB-7B8A-4389-AF75-B4DE1D83835F}" dt="2022-02-21T19:28:53.314" v="10151" actId="20577"/>
        <pc:sldMkLst>
          <pc:docMk/>
          <pc:sldMk cId="1131931535" sldId="333"/>
        </pc:sldMkLst>
        <pc:spChg chg="mod">
          <ac:chgData name="Rob Luijten" userId="3656dec8-07ff-49b6-baa7-7de42837e1f6" providerId="ADAL" clId="{FE1907FB-7B8A-4389-AF75-B4DE1D83835F}" dt="2022-02-21T19:28:53.314" v="10151" actId="20577"/>
          <ac:spMkLst>
            <pc:docMk/>
            <pc:sldMk cId="1131931535" sldId="333"/>
            <ac:spMk id="8" creationId="{2E58751F-FA98-4DF6-BF0C-E4D07A83E432}"/>
          </ac:spMkLst>
        </pc:spChg>
      </pc:sldChg>
      <pc:sldChg chg="add del">
        <pc:chgData name="Rob Luijten" userId="3656dec8-07ff-49b6-baa7-7de42837e1f6" providerId="ADAL" clId="{FE1907FB-7B8A-4389-AF75-B4DE1D83835F}" dt="2022-02-21T19:21:27.398" v="8857"/>
        <pc:sldMkLst>
          <pc:docMk/>
          <pc:sldMk cId="3301799502" sldId="333"/>
        </pc:sldMkLst>
      </pc:sldChg>
      <pc:sldChg chg="modSp add mod">
        <pc:chgData name="Rob Luijten" userId="3656dec8-07ff-49b6-baa7-7de42837e1f6" providerId="ADAL" clId="{FE1907FB-7B8A-4389-AF75-B4DE1D83835F}" dt="2022-02-21T19:26:45.154" v="9711" actId="20577"/>
        <pc:sldMkLst>
          <pc:docMk/>
          <pc:sldMk cId="1183282015" sldId="334"/>
        </pc:sldMkLst>
        <pc:spChg chg="mod">
          <ac:chgData name="Rob Luijten" userId="3656dec8-07ff-49b6-baa7-7de42837e1f6" providerId="ADAL" clId="{FE1907FB-7B8A-4389-AF75-B4DE1D83835F}" dt="2022-02-21T19:26:45.154" v="9711" actId="20577"/>
          <ac:spMkLst>
            <pc:docMk/>
            <pc:sldMk cId="1183282015" sldId="334"/>
            <ac:spMk id="8" creationId="{2E58751F-FA98-4DF6-BF0C-E4D07A83E432}"/>
          </ac:spMkLst>
        </pc:spChg>
      </pc:sldChg>
      <pc:sldChg chg="modSp add mod">
        <pc:chgData name="Rob Luijten" userId="3656dec8-07ff-49b6-baa7-7de42837e1f6" providerId="ADAL" clId="{FE1907FB-7B8A-4389-AF75-B4DE1D83835F}" dt="2022-02-21T19:29:39.874" v="10153" actId="20577"/>
        <pc:sldMkLst>
          <pc:docMk/>
          <pc:sldMk cId="2004862355" sldId="335"/>
        </pc:sldMkLst>
        <pc:spChg chg="mod">
          <ac:chgData name="Rob Luijten" userId="3656dec8-07ff-49b6-baa7-7de42837e1f6" providerId="ADAL" clId="{FE1907FB-7B8A-4389-AF75-B4DE1D83835F}" dt="2022-02-21T19:29:39.874" v="10153" actId="20577"/>
          <ac:spMkLst>
            <pc:docMk/>
            <pc:sldMk cId="2004862355" sldId="335"/>
            <ac:spMk id="8" creationId="{2E58751F-FA98-4DF6-BF0C-E4D07A83E432}"/>
          </ac:spMkLst>
        </pc:spChg>
      </pc:sldChg>
    </pc:docChg>
  </pc:docChgLst>
  <pc:docChgLst>
    <pc:chgData name="Rob Luijten" userId="3656dec8-07ff-49b6-baa7-7de42837e1f6" providerId="ADAL" clId="{C972FC21-911C-4455-BD8E-F2B8D41F8EC0}"/>
    <pc:docChg chg="undo custSel addSld delSld modSld sldOrd">
      <pc:chgData name="Rob Luijten" userId="3656dec8-07ff-49b6-baa7-7de42837e1f6" providerId="ADAL" clId="{C972FC21-911C-4455-BD8E-F2B8D41F8EC0}" dt="2022-05-31T17:07:22.636" v="3199" actId="20577"/>
      <pc:docMkLst>
        <pc:docMk/>
      </pc:docMkLst>
      <pc:sldChg chg="addSp delSp modSp mod">
        <pc:chgData name="Rob Luijten" userId="3656dec8-07ff-49b6-baa7-7de42837e1f6" providerId="ADAL" clId="{C972FC21-911C-4455-BD8E-F2B8D41F8EC0}" dt="2022-05-30T05:34:48.042" v="70" actId="1076"/>
        <pc:sldMkLst>
          <pc:docMk/>
          <pc:sldMk cId="2574358565" sldId="257"/>
        </pc:sldMkLst>
        <pc:spChg chg="mod">
          <ac:chgData name="Rob Luijten" userId="3656dec8-07ff-49b6-baa7-7de42837e1f6" providerId="ADAL" clId="{C972FC21-911C-4455-BD8E-F2B8D41F8EC0}" dt="2022-05-30T05:31:35.054" v="41" actId="20577"/>
          <ac:spMkLst>
            <pc:docMk/>
            <pc:sldMk cId="2574358565" sldId="257"/>
            <ac:spMk id="2" creationId="{00000000-0000-0000-0000-000000000000}"/>
          </ac:spMkLst>
        </pc:spChg>
        <pc:spChg chg="add del mod">
          <ac:chgData name="Rob Luijten" userId="3656dec8-07ff-49b6-baa7-7de42837e1f6" providerId="ADAL" clId="{C972FC21-911C-4455-BD8E-F2B8D41F8EC0}" dt="2022-05-30T05:31:30.932" v="24" actId="20578"/>
          <ac:spMkLst>
            <pc:docMk/>
            <pc:sldMk cId="2574358565" sldId="257"/>
            <ac:spMk id="3" creationId="{00000000-0000-0000-0000-000000000000}"/>
          </ac:spMkLst>
        </pc:spChg>
        <pc:spChg chg="add del mod">
          <ac:chgData name="Rob Luijten" userId="3656dec8-07ff-49b6-baa7-7de42837e1f6" providerId="ADAL" clId="{C972FC21-911C-4455-BD8E-F2B8D41F8EC0}" dt="2022-05-30T05:31:29.375" v="23" actId="478"/>
          <ac:spMkLst>
            <pc:docMk/>
            <pc:sldMk cId="2574358565" sldId="257"/>
            <ac:spMk id="5" creationId="{E0D7F96A-A85E-37A8-E4B0-83E4D93BBA66}"/>
          </ac:spMkLst>
        </pc:spChg>
        <pc:picChg chg="add del mod">
          <ac:chgData name="Rob Luijten" userId="3656dec8-07ff-49b6-baa7-7de42837e1f6" providerId="ADAL" clId="{C972FC21-911C-4455-BD8E-F2B8D41F8EC0}" dt="2022-05-30T05:34:33.389" v="65" actId="478"/>
          <ac:picMkLst>
            <pc:docMk/>
            <pc:sldMk cId="2574358565" sldId="257"/>
            <ac:picMk id="7" creationId="{9E185B0C-C649-A677-71A6-658CDF88E870}"/>
          </ac:picMkLst>
        </pc:picChg>
        <pc:picChg chg="add mod ord">
          <ac:chgData name="Rob Luijten" userId="3656dec8-07ff-49b6-baa7-7de42837e1f6" providerId="ADAL" clId="{C972FC21-911C-4455-BD8E-F2B8D41F8EC0}" dt="2022-05-30T05:34:48.042" v="70" actId="1076"/>
          <ac:picMkLst>
            <pc:docMk/>
            <pc:sldMk cId="2574358565" sldId="257"/>
            <ac:picMk id="9" creationId="{3C982B9C-3754-538B-F8B3-03C5286F1EDF}"/>
          </ac:picMkLst>
        </pc:picChg>
        <pc:picChg chg="del">
          <ac:chgData name="Rob Luijten" userId="3656dec8-07ff-49b6-baa7-7de42837e1f6" providerId="ADAL" clId="{C972FC21-911C-4455-BD8E-F2B8D41F8EC0}" dt="2022-05-30T05:33:09.938" v="42" actId="478"/>
          <ac:picMkLst>
            <pc:docMk/>
            <pc:sldMk cId="2574358565" sldId="257"/>
            <ac:picMk id="1030" creationId="{02E4610D-3BA0-4F6B-EC2B-0DB5442545C0}"/>
          </ac:picMkLst>
        </pc:picChg>
      </pc:sldChg>
      <pc:sldChg chg="addSp modSp mod ord modAnim modNotesTx">
        <pc:chgData name="Rob Luijten" userId="3656dec8-07ff-49b6-baa7-7de42837e1f6" providerId="ADAL" clId="{C972FC21-911C-4455-BD8E-F2B8D41F8EC0}" dt="2022-05-30T10:45:36.087" v="3154" actId="1076"/>
        <pc:sldMkLst>
          <pc:docMk/>
          <pc:sldMk cId="2725839977" sldId="307"/>
        </pc:sldMkLst>
        <pc:spChg chg="mod">
          <ac:chgData name="Rob Luijten" userId="3656dec8-07ff-49b6-baa7-7de42837e1f6" providerId="ADAL" clId="{C972FC21-911C-4455-BD8E-F2B8D41F8EC0}" dt="2022-05-30T05:34:58.699" v="96" actId="20577"/>
          <ac:spMkLst>
            <pc:docMk/>
            <pc:sldMk cId="2725839977" sldId="307"/>
            <ac:spMk id="9" creationId="{FD25673A-273D-4FB9-BD11-28B8206B1CA8}"/>
          </ac:spMkLst>
        </pc:spChg>
        <pc:spChg chg="mod">
          <ac:chgData name="Rob Luijten" userId="3656dec8-07ff-49b6-baa7-7de42837e1f6" providerId="ADAL" clId="{C972FC21-911C-4455-BD8E-F2B8D41F8EC0}" dt="2022-05-30T05:44:28.008" v="733" actId="20577"/>
          <ac:spMkLst>
            <pc:docMk/>
            <pc:sldMk cId="2725839977" sldId="307"/>
            <ac:spMk id="10" creationId="{690E9C73-D26E-7BE1-9358-FD5C2C693548}"/>
          </ac:spMkLst>
        </pc:spChg>
        <pc:picChg chg="add mod">
          <ac:chgData name="Rob Luijten" userId="3656dec8-07ff-49b6-baa7-7de42837e1f6" providerId="ADAL" clId="{C972FC21-911C-4455-BD8E-F2B8D41F8EC0}" dt="2022-05-30T10:45:36.087" v="3154" actId="1076"/>
          <ac:picMkLst>
            <pc:docMk/>
            <pc:sldMk cId="2725839977" sldId="307"/>
            <ac:picMk id="4" creationId="{13A1022B-655C-18EC-EAA3-2C3EDF2A2924}"/>
          </ac:picMkLst>
        </pc:picChg>
      </pc:sldChg>
      <pc:sldChg chg="del">
        <pc:chgData name="Rob Luijten" userId="3656dec8-07ff-49b6-baa7-7de42837e1f6" providerId="ADAL" clId="{C972FC21-911C-4455-BD8E-F2B8D41F8EC0}" dt="2022-05-30T05:35:09.635" v="104" actId="47"/>
        <pc:sldMkLst>
          <pc:docMk/>
          <pc:sldMk cId="3723031141" sldId="324"/>
        </pc:sldMkLst>
      </pc:sldChg>
      <pc:sldChg chg="del">
        <pc:chgData name="Rob Luijten" userId="3656dec8-07ff-49b6-baa7-7de42837e1f6" providerId="ADAL" clId="{C972FC21-911C-4455-BD8E-F2B8D41F8EC0}" dt="2022-05-30T05:35:09.850" v="105" actId="47"/>
        <pc:sldMkLst>
          <pc:docMk/>
          <pc:sldMk cId="2121134114" sldId="325"/>
        </pc:sldMkLst>
      </pc:sldChg>
      <pc:sldChg chg="del">
        <pc:chgData name="Rob Luijten" userId="3656dec8-07ff-49b6-baa7-7de42837e1f6" providerId="ADAL" clId="{C972FC21-911C-4455-BD8E-F2B8D41F8EC0}" dt="2022-05-30T05:35:10.102" v="106" actId="47"/>
        <pc:sldMkLst>
          <pc:docMk/>
          <pc:sldMk cId="550672163" sldId="326"/>
        </pc:sldMkLst>
      </pc:sldChg>
      <pc:sldChg chg="del">
        <pc:chgData name="Rob Luijten" userId="3656dec8-07ff-49b6-baa7-7de42837e1f6" providerId="ADAL" clId="{C972FC21-911C-4455-BD8E-F2B8D41F8EC0}" dt="2022-05-30T05:35:10.620" v="109" actId="47"/>
        <pc:sldMkLst>
          <pc:docMk/>
          <pc:sldMk cId="875151830" sldId="327"/>
        </pc:sldMkLst>
      </pc:sldChg>
      <pc:sldChg chg="del">
        <pc:chgData name="Rob Luijten" userId="3656dec8-07ff-49b6-baa7-7de42837e1f6" providerId="ADAL" clId="{C972FC21-911C-4455-BD8E-F2B8D41F8EC0}" dt="2022-05-30T05:35:10.289" v="107" actId="47"/>
        <pc:sldMkLst>
          <pc:docMk/>
          <pc:sldMk cId="2736798990" sldId="328"/>
        </pc:sldMkLst>
      </pc:sldChg>
      <pc:sldChg chg="del">
        <pc:chgData name="Rob Luijten" userId="3656dec8-07ff-49b6-baa7-7de42837e1f6" providerId="ADAL" clId="{C972FC21-911C-4455-BD8E-F2B8D41F8EC0}" dt="2022-05-30T05:35:11.232" v="111" actId="47"/>
        <pc:sldMkLst>
          <pc:docMk/>
          <pc:sldMk cId="1107284886" sldId="329"/>
        </pc:sldMkLst>
      </pc:sldChg>
      <pc:sldChg chg="del">
        <pc:chgData name="Rob Luijten" userId="3656dec8-07ff-49b6-baa7-7de42837e1f6" providerId="ADAL" clId="{C972FC21-911C-4455-BD8E-F2B8D41F8EC0}" dt="2022-05-30T05:35:10.776" v="110" actId="47"/>
        <pc:sldMkLst>
          <pc:docMk/>
          <pc:sldMk cId="655846572" sldId="330"/>
        </pc:sldMkLst>
      </pc:sldChg>
      <pc:sldChg chg="del">
        <pc:chgData name="Rob Luijten" userId="3656dec8-07ff-49b6-baa7-7de42837e1f6" providerId="ADAL" clId="{C972FC21-911C-4455-BD8E-F2B8D41F8EC0}" dt="2022-05-30T05:35:11.878" v="112" actId="47"/>
        <pc:sldMkLst>
          <pc:docMk/>
          <pc:sldMk cId="1098878608" sldId="331"/>
        </pc:sldMkLst>
      </pc:sldChg>
      <pc:sldChg chg="del">
        <pc:chgData name="Rob Luijten" userId="3656dec8-07ff-49b6-baa7-7de42837e1f6" providerId="ADAL" clId="{C972FC21-911C-4455-BD8E-F2B8D41F8EC0}" dt="2022-05-30T05:35:10.478" v="108" actId="47"/>
        <pc:sldMkLst>
          <pc:docMk/>
          <pc:sldMk cId="572532172" sldId="332"/>
        </pc:sldMkLst>
      </pc:sldChg>
      <pc:sldChg chg="modSp new mod ord">
        <pc:chgData name="Rob Luijten" userId="3656dec8-07ff-49b6-baa7-7de42837e1f6" providerId="ADAL" clId="{C972FC21-911C-4455-BD8E-F2B8D41F8EC0}" dt="2022-05-30T05:36:36.573" v="329" actId="1076"/>
        <pc:sldMkLst>
          <pc:docMk/>
          <pc:sldMk cId="3557084892" sldId="333"/>
        </pc:sldMkLst>
        <pc:spChg chg="mod">
          <ac:chgData name="Rob Luijten" userId="3656dec8-07ff-49b6-baa7-7de42837e1f6" providerId="ADAL" clId="{C972FC21-911C-4455-BD8E-F2B8D41F8EC0}" dt="2022-05-30T05:35:17.002" v="133" actId="20577"/>
          <ac:spMkLst>
            <pc:docMk/>
            <pc:sldMk cId="3557084892" sldId="333"/>
            <ac:spMk id="2" creationId="{647A4B0F-741E-CE57-DDCD-8E99C1E2991F}"/>
          </ac:spMkLst>
        </pc:spChg>
        <pc:spChg chg="mod">
          <ac:chgData name="Rob Luijten" userId="3656dec8-07ff-49b6-baa7-7de42837e1f6" providerId="ADAL" clId="{C972FC21-911C-4455-BD8E-F2B8D41F8EC0}" dt="2022-05-30T05:36:36.573" v="329" actId="1076"/>
          <ac:spMkLst>
            <pc:docMk/>
            <pc:sldMk cId="3557084892" sldId="333"/>
            <ac:spMk id="3" creationId="{C77FD66D-BED6-1144-BF2B-9987231B0512}"/>
          </ac:spMkLst>
        </pc:spChg>
      </pc:sldChg>
      <pc:sldChg chg="addSp modSp add mod modNotesTx">
        <pc:chgData name="Rob Luijten" userId="3656dec8-07ff-49b6-baa7-7de42837e1f6" providerId="ADAL" clId="{C972FC21-911C-4455-BD8E-F2B8D41F8EC0}" dt="2022-05-30T08:45:32.628" v="1229" actId="20577"/>
        <pc:sldMkLst>
          <pc:docMk/>
          <pc:sldMk cId="1808892852" sldId="334"/>
        </pc:sldMkLst>
        <pc:spChg chg="add mod ord">
          <ac:chgData name="Rob Luijten" userId="3656dec8-07ff-49b6-baa7-7de42837e1f6" providerId="ADAL" clId="{C972FC21-911C-4455-BD8E-F2B8D41F8EC0}" dt="2022-05-30T05:55:51.156" v="756" actId="167"/>
          <ac:spMkLst>
            <pc:docMk/>
            <pc:sldMk cId="1808892852" sldId="334"/>
            <ac:spMk id="4" creationId="{016C26CF-FA92-DB57-4D07-B8754FA2C78E}"/>
          </ac:spMkLst>
        </pc:spChg>
        <pc:spChg chg="mod">
          <ac:chgData name="Rob Luijten" userId="3656dec8-07ff-49b6-baa7-7de42837e1f6" providerId="ADAL" clId="{C972FC21-911C-4455-BD8E-F2B8D41F8EC0}" dt="2022-05-30T05:42:44.515" v="534" actId="20577"/>
          <ac:spMkLst>
            <pc:docMk/>
            <pc:sldMk cId="1808892852" sldId="334"/>
            <ac:spMk id="9" creationId="{FD25673A-273D-4FB9-BD11-28B8206B1CA8}"/>
          </ac:spMkLst>
        </pc:spChg>
        <pc:spChg chg="mod">
          <ac:chgData name="Rob Luijten" userId="3656dec8-07ff-49b6-baa7-7de42837e1f6" providerId="ADAL" clId="{C972FC21-911C-4455-BD8E-F2B8D41F8EC0}" dt="2022-05-30T08:45:32.628" v="1229" actId="20577"/>
          <ac:spMkLst>
            <pc:docMk/>
            <pc:sldMk cId="1808892852" sldId="334"/>
            <ac:spMk id="10" creationId="{690E9C73-D26E-7BE1-9358-FD5C2C693548}"/>
          </ac:spMkLst>
        </pc:spChg>
        <pc:picChg chg="add mod">
          <ac:chgData name="Rob Luijten" userId="3656dec8-07ff-49b6-baa7-7de42837e1f6" providerId="ADAL" clId="{C972FC21-911C-4455-BD8E-F2B8D41F8EC0}" dt="2022-05-30T05:55:36.985" v="752" actId="1076"/>
          <ac:picMkLst>
            <pc:docMk/>
            <pc:sldMk cId="1808892852" sldId="334"/>
            <ac:picMk id="3" creationId="{E24EF8DD-86C3-1338-EF06-CC8F8A5F7B18}"/>
          </ac:picMkLst>
        </pc:picChg>
      </pc:sldChg>
      <pc:sldChg chg="addSp delSp modSp add mod ord modAnim modNotesTx">
        <pc:chgData name="Rob Luijten" userId="3656dec8-07ff-49b6-baa7-7de42837e1f6" providerId="ADAL" clId="{C972FC21-911C-4455-BD8E-F2B8D41F8EC0}" dt="2022-05-30T10:45:25.044" v="3150" actId="21"/>
        <pc:sldMkLst>
          <pc:docMk/>
          <pc:sldMk cId="3934405553" sldId="335"/>
        </pc:sldMkLst>
        <pc:spChg chg="mod">
          <ac:chgData name="Rob Luijten" userId="3656dec8-07ff-49b6-baa7-7de42837e1f6" providerId="ADAL" clId="{C972FC21-911C-4455-BD8E-F2B8D41F8EC0}" dt="2022-05-30T08:58:03.541" v="1262" actId="20577"/>
          <ac:spMkLst>
            <pc:docMk/>
            <pc:sldMk cId="3934405553" sldId="335"/>
            <ac:spMk id="2" creationId="{647A4B0F-741E-CE57-DDCD-8E99C1E2991F}"/>
          </ac:spMkLst>
        </pc:spChg>
        <pc:spChg chg="mod">
          <ac:chgData name="Rob Luijten" userId="3656dec8-07ff-49b6-baa7-7de42837e1f6" providerId="ADAL" clId="{C972FC21-911C-4455-BD8E-F2B8D41F8EC0}" dt="2022-05-30T08:58:32.304" v="1263" actId="20577"/>
          <ac:spMkLst>
            <pc:docMk/>
            <pc:sldMk cId="3934405553" sldId="335"/>
            <ac:spMk id="3" creationId="{C77FD66D-BED6-1144-BF2B-9987231B0512}"/>
          </ac:spMkLst>
        </pc:spChg>
        <pc:picChg chg="add del mod">
          <ac:chgData name="Rob Luijten" userId="3656dec8-07ff-49b6-baa7-7de42837e1f6" providerId="ADAL" clId="{C972FC21-911C-4455-BD8E-F2B8D41F8EC0}" dt="2022-05-30T10:45:25.044" v="3150" actId="21"/>
          <ac:picMkLst>
            <pc:docMk/>
            <pc:sldMk cId="3934405553" sldId="335"/>
            <ac:picMk id="7" creationId="{54A5CDBA-5647-43C8-0844-C4A9BFF63349}"/>
          </ac:picMkLst>
        </pc:picChg>
      </pc:sldChg>
      <pc:sldChg chg="modSp add mod modNotesTx">
        <pc:chgData name="Rob Luijten" userId="3656dec8-07ff-49b6-baa7-7de42837e1f6" providerId="ADAL" clId="{C972FC21-911C-4455-BD8E-F2B8D41F8EC0}" dt="2022-05-30T09:09:27.808" v="1589" actId="20577"/>
        <pc:sldMkLst>
          <pc:docMk/>
          <pc:sldMk cId="3182575082" sldId="336"/>
        </pc:sldMkLst>
        <pc:spChg chg="mod">
          <ac:chgData name="Rob Luijten" userId="3656dec8-07ff-49b6-baa7-7de42837e1f6" providerId="ADAL" clId="{C972FC21-911C-4455-BD8E-F2B8D41F8EC0}" dt="2022-05-30T09:09:27.808" v="1589" actId="20577"/>
          <ac:spMkLst>
            <pc:docMk/>
            <pc:sldMk cId="3182575082" sldId="336"/>
            <ac:spMk id="2" creationId="{647A4B0F-741E-CE57-DDCD-8E99C1E2991F}"/>
          </ac:spMkLst>
        </pc:spChg>
        <pc:spChg chg="mod">
          <ac:chgData name="Rob Luijten" userId="3656dec8-07ff-49b6-baa7-7de42837e1f6" providerId="ADAL" clId="{C972FC21-911C-4455-BD8E-F2B8D41F8EC0}" dt="2022-05-30T09:09:13.402" v="1583" actId="20577"/>
          <ac:spMkLst>
            <pc:docMk/>
            <pc:sldMk cId="3182575082" sldId="336"/>
            <ac:spMk id="3" creationId="{C77FD66D-BED6-1144-BF2B-9987231B0512}"/>
          </ac:spMkLst>
        </pc:spChg>
      </pc:sldChg>
      <pc:sldChg chg="new del">
        <pc:chgData name="Rob Luijten" userId="3656dec8-07ff-49b6-baa7-7de42837e1f6" providerId="ADAL" clId="{C972FC21-911C-4455-BD8E-F2B8D41F8EC0}" dt="2022-05-30T05:59:10.203" v="814" actId="680"/>
        <pc:sldMkLst>
          <pc:docMk/>
          <pc:sldMk cId="353489385" sldId="337"/>
        </pc:sldMkLst>
      </pc:sldChg>
      <pc:sldChg chg="addSp delSp modSp add mod modClrScheme chgLayout">
        <pc:chgData name="Rob Luijten" userId="3656dec8-07ff-49b6-baa7-7de42837e1f6" providerId="ADAL" clId="{C972FC21-911C-4455-BD8E-F2B8D41F8EC0}" dt="2022-05-30T10:04:57.250" v="2913" actId="26606"/>
        <pc:sldMkLst>
          <pc:docMk/>
          <pc:sldMk cId="2072105097" sldId="337"/>
        </pc:sldMkLst>
        <pc:spChg chg="mod">
          <ac:chgData name="Rob Luijten" userId="3656dec8-07ff-49b6-baa7-7de42837e1f6" providerId="ADAL" clId="{C972FC21-911C-4455-BD8E-F2B8D41F8EC0}" dt="2022-05-30T10:04:57.250" v="2913" actId="26606"/>
          <ac:spMkLst>
            <pc:docMk/>
            <pc:sldMk cId="2072105097" sldId="337"/>
            <ac:spMk id="2" creationId="{647A4B0F-741E-CE57-DDCD-8E99C1E2991F}"/>
          </ac:spMkLst>
        </pc:spChg>
        <pc:spChg chg="mod ord">
          <ac:chgData name="Rob Luijten" userId="3656dec8-07ff-49b6-baa7-7de42837e1f6" providerId="ADAL" clId="{C972FC21-911C-4455-BD8E-F2B8D41F8EC0}" dt="2022-05-30T10:04:57.250" v="2913" actId="26606"/>
          <ac:spMkLst>
            <pc:docMk/>
            <pc:sldMk cId="2072105097" sldId="337"/>
            <ac:spMk id="3" creationId="{C77FD66D-BED6-1144-BF2B-9987231B0512}"/>
          </ac:spMkLst>
        </pc:spChg>
        <pc:spChg chg="mod ord">
          <ac:chgData name="Rob Luijten" userId="3656dec8-07ff-49b6-baa7-7de42837e1f6" providerId="ADAL" clId="{C972FC21-911C-4455-BD8E-F2B8D41F8EC0}" dt="2022-05-30T10:04:57.250" v="2913" actId="26606"/>
          <ac:spMkLst>
            <pc:docMk/>
            <pc:sldMk cId="2072105097" sldId="337"/>
            <ac:spMk id="4" creationId="{D335AE37-1450-9F21-0E1C-83F0E803D702}"/>
          </ac:spMkLst>
        </pc:spChg>
        <pc:spChg chg="mod">
          <ac:chgData name="Rob Luijten" userId="3656dec8-07ff-49b6-baa7-7de42837e1f6" providerId="ADAL" clId="{C972FC21-911C-4455-BD8E-F2B8D41F8EC0}" dt="2022-05-30T10:04:57.250" v="2913" actId="26606"/>
          <ac:spMkLst>
            <pc:docMk/>
            <pc:sldMk cId="2072105097" sldId="337"/>
            <ac:spMk id="5" creationId="{F17EE9A0-C8A5-8C1D-0D66-D65EC3FDA300}"/>
          </ac:spMkLst>
        </pc:spChg>
        <pc:spChg chg="mod">
          <ac:chgData name="Rob Luijten" userId="3656dec8-07ff-49b6-baa7-7de42837e1f6" providerId="ADAL" clId="{C972FC21-911C-4455-BD8E-F2B8D41F8EC0}" dt="2022-05-30T10:04:57.250" v="2913" actId="26606"/>
          <ac:spMkLst>
            <pc:docMk/>
            <pc:sldMk cId="2072105097" sldId="337"/>
            <ac:spMk id="6" creationId="{4A2D0143-CF0E-ED14-7362-BB32A6FD5696}"/>
          </ac:spMkLst>
        </pc:spChg>
        <pc:spChg chg="add del">
          <ac:chgData name="Rob Luijten" userId="3656dec8-07ff-49b6-baa7-7de42837e1f6" providerId="ADAL" clId="{C972FC21-911C-4455-BD8E-F2B8D41F8EC0}" dt="2022-05-30T06:00:20.692" v="828"/>
          <ac:spMkLst>
            <pc:docMk/>
            <pc:sldMk cId="2072105097" sldId="337"/>
            <ac:spMk id="7" creationId="{34C14601-055A-26E8-6A58-3F7FD00D3A36}"/>
          </ac:spMkLst>
        </pc:spChg>
        <pc:spChg chg="add del">
          <ac:chgData name="Rob Luijten" userId="3656dec8-07ff-49b6-baa7-7de42837e1f6" providerId="ADAL" clId="{C972FC21-911C-4455-BD8E-F2B8D41F8EC0}" dt="2022-05-30T06:00:20.692" v="828"/>
          <ac:spMkLst>
            <pc:docMk/>
            <pc:sldMk cId="2072105097" sldId="337"/>
            <ac:spMk id="8" creationId="{8C26C8C7-26A8-2ADC-8CDE-CFECE807B73B}"/>
          </ac:spMkLst>
        </pc:spChg>
        <pc:spChg chg="add del">
          <ac:chgData name="Rob Luijten" userId="3656dec8-07ff-49b6-baa7-7de42837e1f6" providerId="ADAL" clId="{C972FC21-911C-4455-BD8E-F2B8D41F8EC0}" dt="2022-05-30T06:00:20.692" v="828"/>
          <ac:spMkLst>
            <pc:docMk/>
            <pc:sldMk cId="2072105097" sldId="337"/>
            <ac:spMk id="9" creationId="{1DC60253-804D-F1C3-E2B2-5789DABA3397}"/>
          </ac:spMkLst>
        </pc:spChg>
        <pc:spChg chg="add del mod">
          <ac:chgData name="Rob Luijten" userId="3656dec8-07ff-49b6-baa7-7de42837e1f6" providerId="ADAL" clId="{C972FC21-911C-4455-BD8E-F2B8D41F8EC0}" dt="2022-05-30T10:04:57.250" v="2913" actId="26606"/>
          <ac:spMkLst>
            <pc:docMk/>
            <pc:sldMk cId="2072105097" sldId="337"/>
            <ac:spMk id="16" creationId="{4EA53581-EC81-91F5-C459-10EBF3E0D483}"/>
          </ac:spMkLst>
        </pc:spChg>
        <pc:picChg chg="add mod">
          <ac:chgData name="Rob Luijten" userId="3656dec8-07ff-49b6-baa7-7de42837e1f6" providerId="ADAL" clId="{C972FC21-911C-4455-BD8E-F2B8D41F8EC0}" dt="2022-05-30T10:04:57.250" v="2913" actId="26606"/>
          <ac:picMkLst>
            <pc:docMk/>
            <pc:sldMk cId="2072105097" sldId="337"/>
            <ac:picMk id="11" creationId="{04F7AA5D-FCDD-25D1-D8E1-51CBF015BAEC}"/>
          </ac:picMkLst>
        </pc:picChg>
      </pc:sldChg>
      <pc:sldChg chg="modSp new mod">
        <pc:chgData name="Rob Luijten" userId="3656dec8-07ff-49b6-baa7-7de42837e1f6" providerId="ADAL" clId="{C972FC21-911C-4455-BD8E-F2B8D41F8EC0}" dt="2022-05-30T09:16:58.805" v="1864" actId="1037"/>
        <pc:sldMkLst>
          <pc:docMk/>
          <pc:sldMk cId="2339754008" sldId="338"/>
        </pc:sldMkLst>
        <pc:spChg chg="mod">
          <ac:chgData name="Rob Luijten" userId="3656dec8-07ff-49b6-baa7-7de42837e1f6" providerId="ADAL" clId="{C972FC21-911C-4455-BD8E-F2B8D41F8EC0}" dt="2022-05-30T06:04:43.435" v="856" actId="20577"/>
          <ac:spMkLst>
            <pc:docMk/>
            <pc:sldMk cId="2339754008" sldId="338"/>
            <ac:spMk id="2" creationId="{1D0D890C-BD4E-4ED9-E935-AE3E6516EE68}"/>
          </ac:spMkLst>
        </pc:spChg>
        <pc:spChg chg="mod">
          <ac:chgData name="Rob Luijten" userId="3656dec8-07ff-49b6-baa7-7de42837e1f6" providerId="ADAL" clId="{C972FC21-911C-4455-BD8E-F2B8D41F8EC0}" dt="2022-05-30T09:16:58.805" v="1864" actId="1037"/>
          <ac:spMkLst>
            <pc:docMk/>
            <pc:sldMk cId="2339754008" sldId="338"/>
            <ac:spMk id="3" creationId="{366D2E9D-CABE-3CA7-2413-D77582DB5A61}"/>
          </ac:spMkLst>
        </pc:spChg>
      </pc:sldChg>
      <pc:sldChg chg="new del">
        <pc:chgData name="Rob Luijten" userId="3656dec8-07ff-49b6-baa7-7de42837e1f6" providerId="ADAL" clId="{C972FC21-911C-4455-BD8E-F2B8D41F8EC0}" dt="2022-05-30T06:06:32.890" v="922" actId="680"/>
        <pc:sldMkLst>
          <pc:docMk/>
          <pc:sldMk cId="961540924" sldId="339"/>
        </pc:sldMkLst>
      </pc:sldChg>
      <pc:sldChg chg="modSp new mod">
        <pc:chgData name="Rob Luijten" userId="3656dec8-07ff-49b6-baa7-7de42837e1f6" providerId="ADAL" clId="{C972FC21-911C-4455-BD8E-F2B8D41F8EC0}" dt="2022-05-30T06:07:20.361" v="1040" actId="1036"/>
        <pc:sldMkLst>
          <pc:docMk/>
          <pc:sldMk cId="4138409123" sldId="339"/>
        </pc:sldMkLst>
        <pc:spChg chg="mod">
          <ac:chgData name="Rob Luijten" userId="3656dec8-07ff-49b6-baa7-7de42837e1f6" providerId="ADAL" clId="{C972FC21-911C-4455-BD8E-F2B8D41F8EC0}" dt="2022-05-30T06:06:42.903" v="964" actId="20577"/>
          <ac:spMkLst>
            <pc:docMk/>
            <pc:sldMk cId="4138409123" sldId="339"/>
            <ac:spMk id="2" creationId="{E498662F-0472-DFEB-2A2F-B076B4E7AF17}"/>
          </ac:spMkLst>
        </pc:spChg>
        <pc:spChg chg="mod">
          <ac:chgData name="Rob Luijten" userId="3656dec8-07ff-49b6-baa7-7de42837e1f6" providerId="ADAL" clId="{C972FC21-911C-4455-BD8E-F2B8D41F8EC0}" dt="2022-05-30T06:07:20.361" v="1040" actId="1036"/>
          <ac:spMkLst>
            <pc:docMk/>
            <pc:sldMk cId="4138409123" sldId="339"/>
            <ac:spMk id="3" creationId="{AE8FCDF9-C335-D2B0-A348-5C96C2EB0A1D}"/>
          </ac:spMkLst>
        </pc:spChg>
      </pc:sldChg>
      <pc:sldChg chg="addSp modSp new mod modNotesTx">
        <pc:chgData name="Rob Luijten" userId="3656dec8-07ff-49b6-baa7-7de42837e1f6" providerId="ADAL" clId="{C972FC21-911C-4455-BD8E-F2B8D41F8EC0}" dt="2022-05-30T10:30:04.045" v="2931" actId="20577"/>
        <pc:sldMkLst>
          <pc:docMk/>
          <pc:sldMk cId="4267439401" sldId="340"/>
        </pc:sldMkLst>
        <pc:spChg chg="mod">
          <ac:chgData name="Rob Luijten" userId="3656dec8-07ff-49b6-baa7-7de42837e1f6" providerId="ADAL" clId="{C972FC21-911C-4455-BD8E-F2B8D41F8EC0}" dt="2022-05-30T09:01:40.931" v="1316" actId="20577"/>
          <ac:spMkLst>
            <pc:docMk/>
            <pc:sldMk cId="4267439401" sldId="340"/>
            <ac:spMk id="2" creationId="{D1E546DC-913D-A03E-E569-14F4EC8F2862}"/>
          </ac:spMkLst>
        </pc:spChg>
        <pc:spChg chg="mod">
          <ac:chgData name="Rob Luijten" userId="3656dec8-07ff-49b6-baa7-7de42837e1f6" providerId="ADAL" clId="{C972FC21-911C-4455-BD8E-F2B8D41F8EC0}" dt="2022-05-30T10:30:04.045" v="2931" actId="20577"/>
          <ac:spMkLst>
            <pc:docMk/>
            <pc:sldMk cId="4267439401" sldId="340"/>
            <ac:spMk id="3" creationId="{161093B0-27D6-B70A-DD4F-E86253C22250}"/>
          </ac:spMkLst>
        </pc:spChg>
        <pc:picChg chg="add mod">
          <ac:chgData name="Rob Luijten" userId="3656dec8-07ff-49b6-baa7-7de42837e1f6" providerId="ADAL" clId="{C972FC21-911C-4455-BD8E-F2B8D41F8EC0}" dt="2022-05-30T10:04:37.951" v="2910" actId="14100"/>
          <ac:picMkLst>
            <pc:docMk/>
            <pc:sldMk cId="4267439401" sldId="340"/>
            <ac:picMk id="1026" creationId="{2A7E088D-7BC7-E420-958B-94FDDA1F0B92}"/>
          </ac:picMkLst>
        </pc:picChg>
      </pc:sldChg>
      <pc:sldChg chg="addSp delSp modSp new mod modNotesTx">
        <pc:chgData name="Rob Luijten" userId="3656dec8-07ff-49b6-baa7-7de42837e1f6" providerId="ADAL" clId="{C972FC21-911C-4455-BD8E-F2B8D41F8EC0}" dt="2022-05-30T09:07:24.059" v="1565" actId="113"/>
        <pc:sldMkLst>
          <pc:docMk/>
          <pc:sldMk cId="4038684893" sldId="341"/>
        </pc:sldMkLst>
        <pc:spChg chg="mod">
          <ac:chgData name="Rob Luijten" userId="3656dec8-07ff-49b6-baa7-7de42837e1f6" providerId="ADAL" clId="{C972FC21-911C-4455-BD8E-F2B8D41F8EC0}" dt="2022-05-30T09:04:21.181" v="1420" actId="20577"/>
          <ac:spMkLst>
            <pc:docMk/>
            <pc:sldMk cId="4038684893" sldId="341"/>
            <ac:spMk id="2" creationId="{6945D2B8-7C0B-4768-A1B4-0A93AEA8CAE3}"/>
          </ac:spMkLst>
        </pc:spChg>
        <pc:spChg chg="mod">
          <ac:chgData name="Rob Luijten" userId="3656dec8-07ff-49b6-baa7-7de42837e1f6" providerId="ADAL" clId="{C972FC21-911C-4455-BD8E-F2B8D41F8EC0}" dt="2022-05-30T09:07:24.059" v="1565" actId="113"/>
          <ac:spMkLst>
            <pc:docMk/>
            <pc:sldMk cId="4038684893" sldId="341"/>
            <ac:spMk id="3" creationId="{8F44F767-6877-7B37-C046-90BDD9F16987}"/>
          </ac:spMkLst>
        </pc:spChg>
        <pc:graphicFrameChg chg="add del mod">
          <ac:chgData name="Rob Luijten" userId="3656dec8-07ff-49b6-baa7-7de42837e1f6" providerId="ADAL" clId="{C972FC21-911C-4455-BD8E-F2B8D41F8EC0}" dt="2022-05-30T09:06:29.099" v="1481"/>
          <ac:graphicFrameMkLst>
            <pc:docMk/>
            <pc:sldMk cId="4038684893" sldId="341"/>
            <ac:graphicFrameMk id="7" creationId="{7AD805E5-CB3A-E23E-6909-08662305F39F}"/>
          </ac:graphicFrameMkLst>
        </pc:graphicFrameChg>
      </pc:sldChg>
      <pc:sldChg chg="modSp new mod ord">
        <pc:chgData name="Rob Luijten" userId="3656dec8-07ff-49b6-baa7-7de42837e1f6" providerId="ADAL" clId="{C972FC21-911C-4455-BD8E-F2B8D41F8EC0}" dt="2022-05-30T09:12:47.769" v="1817" actId="14100"/>
        <pc:sldMkLst>
          <pc:docMk/>
          <pc:sldMk cId="3341835114" sldId="342"/>
        </pc:sldMkLst>
        <pc:spChg chg="mod">
          <ac:chgData name="Rob Luijten" userId="3656dec8-07ff-49b6-baa7-7de42837e1f6" providerId="ADAL" clId="{C972FC21-911C-4455-BD8E-F2B8D41F8EC0}" dt="2022-05-30T09:10:20.449" v="1611" actId="20577"/>
          <ac:spMkLst>
            <pc:docMk/>
            <pc:sldMk cId="3341835114" sldId="342"/>
            <ac:spMk id="2" creationId="{B3BB7CA1-C5B5-D6F3-CE54-E95D808B6B23}"/>
          </ac:spMkLst>
        </pc:spChg>
        <pc:spChg chg="mod">
          <ac:chgData name="Rob Luijten" userId="3656dec8-07ff-49b6-baa7-7de42837e1f6" providerId="ADAL" clId="{C972FC21-911C-4455-BD8E-F2B8D41F8EC0}" dt="2022-05-30T09:12:47.769" v="1817" actId="14100"/>
          <ac:spMkLst>
            <pc:docMk/>
            <pc:sldMk cId="3341835114" sldId="342"/>
            <ac:spMk id="3" creationId="{6F061783-E6D4-EE3C-B050-91C033292EB6}"/>
          </ac:spMkLst>
        </pc:spChg>
      </pc:sldChg>
      <pc:sldChg chg="modSp add mod modNotesTx">
        <pc:chgData name="Rob Luijten" userId="3656dec8-07ff-49b6-baa7-7de42837e1f6" providerId="ADAL" clId="{C972FC21-911C-4455-BD8E-F2B8D41F8EC0}" dt="2022-05-30T09:11:30.884" v="1815" actId="20577"/>
        <pc:sldMkLst>
          <pc:docMk/>
          <pc:sldMk cId="4173213724" sldId="343"/>
        </pc:sldMkLst>
        <pc:spChg chg="mod">
          <ac:chgData name="Rob Luijten" userId="3656dec8-07ff-49b6-baa7-7de42837e1f6" providerId="ADAL" clId="{C972FC21-911C-4455-BD8E-F2B8D41F8EC0}" dt="2022-05-30T09:11:06.582" v="1622" actId="14100"/>
          <ac:spMkLst>
            <pc:docMk/>
            <pc:sldMk cId="4173213724" sldId="343"/>
            <ac:spMk id="3" creationId="{6F061783-E6D4-EE3C-B050-91C033292EB6}"/>
          </ac:spMkLst>
        </pc:spChg>
      </pc:sldChg>
      <pc:sldChg chg="modSp add mod ord modNotesTx">
        <pc:chgData name="Rob Luijten" userId="3656dec8-07ff-49b6-baa7-7de42837e1f6" providerId="ADAL" clId="{C972FC21-911C-4455-BD8E-F2B8D41F8EC0}" dt="2022-05-30T09:15:16.028" v="1853" actId="20577"/>
        <pc:sldMkLst>
          <pc:docMk/>
          <pc:sldMk cId="317713292" sldId="344"/>
        </pc:sldMkLst>
        <pc:spChg chg="mod">
          <ac:chgData name="Rob Luijten" userId="3656dec8-07ff-49b6-baa7-7de42837e1f6" providerId="ADAL" clId="{C972FC21-911C-4455-BD8E-F2B8D41F8EC0}" dt="2022-05-30T09:13:10.824" v="1847" actId="20577"/>
          <ac:spMkLst>
            <pc:docMk/>
            <pc:sldMk cId="317713292" sldId="344"/>
            <ac:spMk id="2" creationId="{6945D2B8-7C0B-4768-A1B4-0A93AEA8CAE3}"/>
          </ac:spMkLst>
        </pc:spChg>
        <pc:spChg chg="mod">
          <ac:chgData name="Rob Luijten" userId="3656dec8-07ff-49b6-baa7-7de42837e1f6" providerId="ADAL" clId="{C972FC21-911C-4455-BD8E-F2B8D41F8EC0}" dt="2022-05-30T09:13:43.416" v="1852" actId="20577"/>
          <ac:spMkLst>
            <pc:docMk/>
            <pc:sldMk cId="317713292" sldId="344"/>
            <ac:spMk id="3" creationId="{8F44F767-6877-7B37-C046-90BDD9F16987}"/>
          </ac:spMkLst>
        </pc:spChg>
      </pc:sldChg>
      <pc:sldChg chg="modSp add mod ord modNotesTx">
        <pc:chgData name="Rob Luijten" userId="3656dec8-07ff-49b6-baa7-7de42837e1f6" providerId="ADAL" clId="{C972FC21-911C-4455-BD8E-F2B8D41F8EC0}" dt="2022-05-31T17:07:22.636" v="3199" actId="20577"/>
        <pc:sldMkLst>
          <pc:docMk/>
          <pc:sldMk cId="1842991438" sldId="345"/>
        </pc:sldMkLst>
        <pc:spChg chg="mod">
          <ac:chgData name="Rob Luijten" userId="3656dec8-07ff-49b6-baa7-7de42837e1f6" providerId="ADAL" clId="{C972FC21-911C-4455-BD8E-F2B8D41F8EC0}" dt="2022-05-30T09:18:33.420" v="1897" actId="20577"/>
          <ac:spMkLst>
            <pc:docMk/>
            <pc:sldMk cId="1842991438" sldId="345"/>
            <ac:spMk id="2" creationId="{D1E546DC-913D-A03E-E569-14F4EC8F2862}"/>
          </ac:spMkLst>
        </pc:spChg>
        <pc:spChg chg="mod">
          <ac:chgData name="Rob Luijten" userId="3656dec8-07ff-49b6-baa7-7de42837e1f6" providerId="ADAL" clId="{C972FC21-911C-4455-BD8E-F2B8D41F8EC0}" dt="2022-05-31T17:07:22.636" v="3199" actId="20577"/>
          <ac:spMkLst>
            <pc:docMk/>
            <pc:sldMk cId="1842991438" sldId="345"/>
            <ac:spMk id="3" creationId="{161093B0-27D6-B70A-DD4F-E86253C22250}"/>
          </ac:spMkLst>
        </pc:spChg>
      </pc:sldChg>
      <pc:sldChg chg="addSp delSp modSp new mod modNotesTx">
        <pc:chgData name="Rob Luijten" userId="3656dec8-07ff-49b6-baa7-7de42837e1f6" providerId="ADAL" clId="{C972FC21-911C-4455-BD8E-F2B8D41F8EC0}" dt="2022-05-30T09:31:10.991" v="2539" actId="478"/>
        <pc:sldMkLst>
          <pc:docMk/>
          <pc:sldMk cId="2960057154" sldId="346"/>
        </pc:sldMkLst>
        <pc:spChg chg="del mod">
          <ac:chgData name="Rob Luijten" userId="3656dec8-07ff-49b6-baa7-7de42837e1f6" providerId="ADAL" clId="{C972FC21-911C-4455-BD8E-F2B8D41F8EC0}" dt="2022-05-30T09:31:04.689" v="2536" actId="478"/>
          <ac:spMkLst>
            <pc:docMk/>
            <pc:sldMk cId="2960057154" sldId="346"/>
            <ac:spMk id="2" creationId="{0EA6EF89-FA58-72A7-C424-9ACDBEAF0AD2}"/>
          </ac:spMkLst>
        </pc:spChg>
        <pc:spChg chg="del">
          <ac:chgData name="Rob Luijten" userId="3656dec8-07ff-49b6-baa7-7de42837e1f6" providerId="ADAL" clId="{C972FC21-911C-4455-BD8E-F2B8D41F8EC0}" dt="2022-05-30T09:25:23.343" v="2479"/>
          <ac:spMkLst>
            <pc:docMk/>
            <pc:sldMk cId="2960057154" sldId="346"/>
            <ac:spMk id="3" creationId="{FF52B89C-B106-608A-6CD9-2ADB767A75BC}"/>
          </ac:spMkLst>
        </pc:spChg>
        <pc:spChg chg="add del">
          <ac:chgData name="Rob Luijten" userId="3656dec8-07ff-49b6-baa7-7de42837e1f6" providerId="ADAL" clId="{C972FC21-911C-4455-BD8E-F2B8D41F8EC0}" dt="2022-05-30T09:25:22.130" v="2478" actId="478"/>
          <ac:spMkLst>
            <pc:docMk/>
            <pc:sldMk cId="2960057154" sldId="346"/>
            <ac:spMk id="7" creationId="{FD500118-4BA6-C6D1-AE5B-2BF429849A49}"/>
          </ac:spMkLst>
        </pc:spChg>
        <pc:spChg chg="add del mod">
          <ac:chgData name="Rob Luijten" userId="3656dec8-07ff-49b6-baa7-7de42837e1f6" providerId="ADAL" clId="{C972FC21-911C-4455-BD8E-F2B8D41F8EC0}" dt="2022-05-30T09:31:10.991" v="2539" actId="478"/>
          <ac:spMkLst>
            <pc:docMk/>
            <pc:sldMk cId="2960057154" sldId="346"/>
            <ac:spMk id="9" creationId="{5BB6E23F-8D72-0B06-F106-8E23E3DFAA7E}"/>
          </ac:spMkLst>
        </pc:spChg>
        <pc:spChg chg="add mod">
          <ac:chgData name="Rob Luijten" userId="3656dec8-07ff-49b6-baa7-7de42837e1f6" providerId="ADAL" clId="{C972FC21-911C-4455-BD8E-F2B8D41F8EC0}" dt="2022-05-30T09:31:04.967" v="2537"/>
          <ac:spMkLst>
            <pc:docMk/>
            <pc:sldMk cId="2960057154" sldId="346"/>
            <ac:spMk id="12" creationId="{79E5FF30-13B2-739E-0C15-7644270A0566}"/>
          </ac:spMkLst>
        </pc:spChg>
        <pc:picChg chg="add del mod">
          <ac:chgData name="Rob Luijten" userId="3656dec8-07ff-49b6-baa7-7de42837e1f6" providerId="ADAL" clId="{C972FC21-911C-4455-BD8E-F2B8D41F8EC0}" dt="2022-05-30T09:25:38.308" v="2484" actId="1076"/>
          <ac:picMkLst>
            <pc:docMk/>
            <pc:sldMk cId="2960057154" sldId="346"/>
            <ac:picMk id="4098" creationId="{2F91E3F0-00AC-D4BE-9FB7-95CB9F615AEC}"/>
          </ac:picMkLst>
        </pc:picChg>
        <pc:picChg chg="add mod">
          <ac:chgData name="Rob Luijten" userId="3656dec8-07ff-49b6-baa7-7de42837e1f6" providerId="ADAL" clId="{C972FC21-911C-4455-BD8E-F2B8D41F8EC0}" dt="2022-05-30T09:25:41.136" v="2485" actId="1076"/>
          <ac:picMkLst>
            <pc:docMk/>
            <pc:sldMk cId="2960057154" sldId="346"/>
            <ac:picMk id="4102" creationId="{809171FA-74E6-7135-3B3B-8102D6385C70}"/>
          </ac:picMkLst>
        </pc:picChg>
      </pc:sldChg>
      <pc:sldChg chg="addSp delSp modSp add mod modNotesTx">
        <pc:chgData name="Rob Luijten" userId="3656dec8-07ff-49b6-baa7-7de42837e1f6" providerId="ADAL" clId="{C972FC21-911C-4455-BD8E-F2B8D41F8EC0}" dt="2022-05-30T09:32:08.353" v="2543" actId="22"/>
        <pc:sldMkLst>
          <pc:docMk/>
          <pc:sldMk cId="825615065" sldId="347"/>
        </pc:sldMkLst>
        <pc:spChg chg="mod">
          <ac:chgData name="Rob Luijten" userId="3656dec8-07ff-49b6-baa7-7de42837e1f6" providerId="ADAL" clId="{C972FC21-911C-4455-BD8E-F2B8D41F8EC0}" dt="2022-05-30T09:30:59.239" v="2535" actId="207"/>
          <ac:spMkLst>
            <pc:docMk/>
            <pc:sldMk cId="825615065" sldId="347"/>
            <ac:spMk id="2" creationId="{0EA6EF89-FA58-72A7-C424-9ACDBEAF0AD2}"/>
          </ac:spMkLst>
        </pc:spChg>
        <pc:spChg chg="add del mod">
          <ac:chgData name="Rob Luijten" userId="3656dec8-07ff-49b6-baa7-7de42837e1f6" providerId="ADAL" clId="{C972FC21-911C-4455-BD8E-F2B8D41F8EC0}" dt="2022-05-30T09:28:45.064" v="2497" actId="478"/>
          <ac:spMkLst>
            <pc:docMk/>
            <pc:sldMk cId="825615065" sldId="347"/>
            <ac:spMk id="3" creationId="{EB18D83D-B3D1-A5BE-9A40-EB4B4EEF295D}"/>
          </ac:spMkLst>
        </pc:spChg>
        <pc:spChg chg="add del">
          <ac:chgData name="Rob Luijten" userId="3656dec8-07ff-49b6-baa7-7de42837e1f6" providerId="ADAL" clId="{C972FC21-911C-4455-BD8E-F2B8D41F8EC0}" dt="2022-05-30T09:32:08.353" v="2543" actId="22"/>
          <ac:spMkLst>
            <pc:docMk/>
            <pc:sldMk cId="825615065" sldId="347"/>
            <ac:spMk id="13" creationId="{10FED3BF-0C9F-520A-7117-71ECE55AD334}"/>
          </ac:spMkLst>
        </pc:spChg>
        <pc:picChg chg="del">
          <ac:chgData name="Rob Luijten" userId="3656dec8-07ff-49b6-baa7-7de42837e1f6" providerId="ADAL" clId="{C972FC21-911C-4455-BD8E-F2B8D41F8EC0}" dt="2022-05-30T09:28:48.263" v="2500" actId="478"/>
          <ac:picMkLst>
            <pc:docMk/>
            <pc:sldMk cId="825615065" sldId="347"/>
            <ac:picMk id="4098" creationId="{2F91E3F0-00AC-D4BE-9FB7-95CB9F615AEC}"/>
          </ac:picMkLst>
        </pc:picChg>
        <pc:picChg chg="del">
          <ac:chgData name="Rob Luijten" userId="3656dec8-07ff-49b6-baa7-7de42837e1f6" providerId="ADAL" clId="{C972FC21-911C-4455-BD8E-F2B8D41F8EC0}" dt="2022-05-30T09:28:39.489" v="2495" actId="478"/>
          <ac:picMkLst>
            <pc:docMk/>
            <pc:sldMk cId="825615065" sldId="347"/>
            <ac:picMk id="4102" creationId="{809171FA-74E6-7135-3B3B-8102D6385C70}"/>
          </ac:picMkLst>
        </pc:picChg>
        <pc:picChg chg="add mod">
          <ac:chgData name="Rob Luijten" userId="3656dec8-07ff-49b6-baa7-7de42837e1f6" providerId="ADAL" clId="{C972FC21-911C-4455-BD8E-F2B8D41F8EC0}" dt="2022-05-30T09:29:51.244" v="2516" actId="1076"/>
          <ac:picMkLst>
            <pc:docMk/>
            <pc:sldMk cId="825615065" sldId="347"/>
            <ac:picMk id="5122" creationId="{81955877-10C3-A818-61D6-AE7A1CC3B99E}"/>
          </ac:picMkLst>
        </pc:picChg>
        <pc:picChg chg="add mod">
          <ac:chgData name="Rob Luijten" userId="3656dec8-07ff-49b6-baa7-7de42837e1f6" providerId="ADAL" clId="{C972FC21-911C-4455-BD8E-F2B8D41F8EC0}" dt="2022-05-30T09:29:49.322" v="2515" actId="1076"/>
          <ac:picMkLst>
            <pc:docMk/>
            <pc:sldMk cId="825615065" sldId="347"/>
            <ac:picMk id="5124" creationId="{81D6A575-DF2E-E36A-1D7E-0C25B54497C6}"/>
          </ac:picMkLst>
        </pc:picChg>
      </pc:sldChg>
      <pc:sldChg chg="addSp delSp modSp add modNotesTx">
        <pc:chgData name="Rob Luijten" userId="3656dec8-07ff-49b6-baa7-7de42837e1f6" providerId="ADAL" clId="{C972FC21-911C-4455-BD8E-F2B8D41F8EC0}" dt="2022-05-30T09:37:49.822" v="2595" actId="20577"/>
        <pc:sldMkLst>
          <pc:docMk/>
          <pc:sldMk cId="997650248" sldId="348"/>
        </pc:sldMkLst>
        <pc:picChg chg="del">
          <ac:chgData name="Rob Luijten" userId="3656dec8-07ff-49b6-baa7-7de42837e1f6" providerId="ADAL" clId="{C972FC21-911C-4455-BD8E-F2B8D41F8EC0}" dt="2022-05-30T09:32:13.615" v="2546" actId="478"/>
          <ac:picMkLst>
            <pc:docMk/>
            <pc:sldMk cId="997650248" sldId="348"/>
            <ac:picMk id="5122" creationId="{81955877-10C3-A818-61D6-AE7A1CC3B99E}"/>
          </ac:picMkLst>
        </pc:picChg>
        <pc:picChg chg="del">
          <ac:chgData name="Rob Luijten" userId="3656dec8-07ff-49b6-baa7-7de42837e1f6" providerId="ADAL" clId="{C972FC21-911C-4455-BD8E-F2B8D41F8EC0}" dt="2022-05-30T09:32:13.279" v="2545" actId="478"/>
          <ac:picMkLst>
            <pc:docMk/>
            <pc:sldMk cId="997650248" sldId="348"/>
            <ac:picMk id="5124" creationId="{81D6A575-DF2E-E36A-1D7E-0C25B54497C6}"/>
          </ac:picMkLst>
        </pc:picChg>
        <pc:picChg chg="add del mod">
          <ac:chgData name="Rob Luijten" userId="3656dec8-07ff-49b6-baa7-7de42837e1f6" providerId="ADAL" clId="{C972FC21-911C-4455-BD8E-F2B8D41F8EC0}" dt="2022-05-30T09:34:21.407" v="2569" actId="478"/>
          <ac:picMkLst>
            <pc:docMk/>
            <pc:sldMk cId="997650248" sldId="348"/>
            <ac:picMk id="6146" creationId="{8EE16689-6B05-B918-BAFC-CFB9994968AF}"/>
          </ac:picMkLst>
        </pc:picChg>
        <pc:picChg chg="add del mod">
          <ac:chgData name="Rob Luijten" userId="3656dec8-07ff-49b6-baa7-7de42837e1f6" providerId="ADAL" clId="{C972FC21-911C-4455-BD8E-F2B8D41F8EC0}" dt="2022-05-30T09:34:21.078" v="2568" actId="478"/>
          <ac:picMkLst>
            <pc:docMk/>
            <pc:sldMk cId="997650248" sldId="348"/>
            <ac:picMk id="6148" creationId="{CC9B4136-9260-AF40-A8C1-B2926646D1C6}"/>
          </ac:picMkLst>
        </pc:picChg>
        <pc:picChg chg="add mod">
          <ac:chgData name="Rob Luijten" userId="3656dec8-07ff-49b6-baa7-7de42837e1f6" providerId="ADAL" clId="{C972FC21-911C-4455-BD8E-F2B8D41F8EC0}" dt="2022-05-30T09:36:48.395" v="2588" actId="1076"/>
          <ac:picMkLst>
            <pc:docMk/>
            <pc:sldMk cId="997650248" sldId="348"/>
            <ac:picMk id="6150" creationId="{2AFCBCA2-92F1-8B7C-5E9E-57B5CBE432D9}"/>
          </ac:picMkLst>
        </pc:picChg>
        <pc:picChg chg="add mod">
          <ac:chgData name="Rob Luijten" userId="3656dec8-07ff-49b6-baa7-7de42837e1f6" providerId="ADAL" clId="{C972FC21-911C-4455-BD8E-F2B8D41F8EC0}" dt="2022-05-30T09:36:26.982" v="2583" actId="1076"/>
          <ac:picMkLst>
            <pc:docMk/>
            <pc:sldMk cId="997650248" sldId="348"/>
            <ac:picMk id="6152" creationId="{928A5DDC-77AE-61D2-2365-70B8810DFF7D}"/>
          </ac:picMkLst>
        </pc:picChg>
      </pc:sldChg>
      <pc:sldChg chg="addSp delSp modSp add mod modAnim modNotesTx">
        <pc:chgData name="Rob Luijten" userId="3656dec8-07ff-49b6-baa7-7de42837e1f6" providerId="ADAL" clId="{C972FC21-911C-4455-BD8E-F2B8D41F8EC0}" dt="2022-05-30T09:54:26.038" v="2639" actId="20577"/>
        <pc:sldMkLst>
          <pc:docMk/>
          <pc:sldMk cId="1714603314" sldId="349"/>
        </pc:sldMkLst>
        <pc:picChg chg="add mod">
          <ac:chgData name="Rob Luijten" userId="3656dec8-07ff-49b6-baa7-7de42837e1f6" providerId="ADAL" clId="{C972FC21-911C-4455-BD8E-F2B8D41F8EC0}" dt="2022-05-30T09:53:32.930" v="2620"/>
          <ac:picMkLst>
            <pc:docMk/>
            <pc:sldMk cId="1714603314" sldId="349"/>
            <ac:picMk id="8" creationId="{29624955-ED9B-1F64-7483-C453268223B4}"/>
          </ac:picMkLst>
        </pc:picChg>
        <pc:picChg chg="add mod">
          <ac:chgData name="Rob Luijten" userId="3656dec8-07ff-49b6-baa7-7de42837e1f6" providerId="ADAL" clId="{C972FC21-911C-4455-BD8E-F2B8D41F8EC0}" dt="2022-05-30T09:51:32.854" v="2606" actId="1076"/>
          <ac:picMkLst>
            <pc:docMk/>
            <pc:sldMk cId="1714603314" sldId="349"/>
            <ac:picMk id="9" creationId="{AFBF2B07-AAFB-6AA8-4882-D86B18773167}"/>
          </ac:picMkLst>
        </pc:picChg>
        <pc:picChg chg="del">
          <ac:chgData name="Rob Luijten" userId="3656dec8-07ff-49b6-baa7-7de42837e1f6" providerId="ADAL" clId="{C972FC21-911C-4455-BD8E-F2B8D41F8EC0}" dt="2022-05-30T09:50:53.165" v="2597" actId="478"/>
          <ac:picMkLst>
            <pc:docMk/>
            <pc:sldMk cId="1714603314" sldId="349"/>
            <ac:picMk id="6150" creationId="{2AFCBCA2-92F1-8B7C-5E9E-57B5CBE432D9}"/>
          </ac:picMkLst>
        </pc:picChg>
        <pc:picChg chg="del">
          <ac:chgData name="Rob Luijten" userId="3656dec8-07ff-49b6-baa7-7de42837e1f6" providerId="ADAL" clId="{C972FC21-911C-4455-BD8E-F2B8D41F8EC0}" dt="2022-05-30T09:50:54.892" v="2598" actId="478"/>
          <ac:picMkLst>
            <pc:docMk/>
            <pc:sldMk cId="1714603314" sldId="349"/>
            <ac:picMk id="6152" creationId="{928A5DDC-77AE-61D2-2365-70B8810DFF7D}"/>
          </ac:picMkLst>
        </pc:picChg>
        <pc:picChg chg="add mod">
          <ac:chgData name="Rob Luijten" userId="3656dec8-07ff-49b6-baa7-7de42837e1f6" providerId="ADAL" clId="{C972FC21-911C-4455-BD8E-F2B8D41F8EC0}" dt="2022-05-30T09:51:45.863" v="2610" actId="1076"/>
          <ac:picMkLst>
            <pc:docMk/>
            <pc:sldMk cId="1714603314" sldId="349"/>
            <ac:picMk id="7170" creationId="{AF60E38D-A3C4-9F52-9AAF-D941FB64BF8F}"/>
          </ac:picMkLst>
        </pc:picChg>
      </pc:sldChg>
      <pc:sldChg chg="addSp delSp modSp add mod modAnim modNotesTx">
        <pc:chgData name="Rob Luijten" userId="3656dec8-07ff-49b6-baa7-7de42837e1f6" providerId="ADAL" clId="{C972FC21-911C-4455-BD8E-F2B8D41F8EC0}" dt="2022-05-30T09:56:10.163" v="2673"/>
        <pc:sldMkLst>
          <pc:docMk/>
          <pc:sldMk cId="253038435" sldId="350"/>
        </pc:sldMkLst>
        <pc:picChg chg="mod">
          <ac:chgData name="Rob Luijten" userId="3656dec8-07ff-49b6-baa7-7de42837e1f6" providerId="ADAL" clId="{C972FC21-911C-4455-BD8E-F2B8D41F8EC0}" dt="2022-05-30T09:56:10.163" v="2673"/>
          <ac:picMkLst>
            <pc:docMk/>
            <pc:sldMk cId="253038435" sldId="350"/>
            <ac:picMk id="8" creationId="{29624955-ED9B-1F64-7483-C453268223B4}"/>
          </ac:picMkLst>
        </pc:picChg>
        <pc:picChg chg="del">
          <ac:chgData name="Rob Luijten" userId="3656dec8-07ff-49b6-baa7-7de42837e1f6" providerId="ADAL" clId="{C972FC21-911C-4455-BD8E-F2B8D41F8EC0}" dt="2022-05-30T09:54:32.078" v="2641" actId="478"/>
          <ac:picMkLst>
            <pc:docMk/>
            <pc:sldMk cId="253038435" sldId="350"/>
            <ac:picMk id="9" creationId="{AFBF2B07-AAFB-6AA8-4882-D86B18773167}"/>
          </ac:picMkLst>
        </pc:picChg>
        <pc:picChg chg="add mod">
          <ac:chgData name="Rob Luijten" userId="3656dec8-07ff-49b6-baa7-7de42837e1f6" providerId="ADAL" clId="{C972FC21-911C-4455-BD8E-F2B8D41F8EC0}" dt="2022-05-30T09:55:03.461" v="2652" actId="1076"/>
          <ac:picMkLst>
            <pc:docMk/>
            <pc:sldMk cId="253038435" sldId="350"/>
            <ac:picMk id="10" creationId="{9FD3B746-A58D-5C05-DD9A-F923FB6BDB4C}"/>
          </ac:picMkLst>
        </pc:picChg>
        <pc:picChg chg="del">
          <ac:chgData name="Rob Luijten" userId="3656dec8-07ff-49b6-baa7-7de42837e1f6" providerId="ADAL" clId="{C972FC21-911C-4455-BD8E-F2B8D41F8EC0}" dt="2022-05-30T09:54:32.414" v="2642" actId="478"/>
          <ac:picMkLst>
            <pc:docMk/>
            <pc:sldMk cId="253038435" sldId="350"/>
            <ac:picMk id="7170" creationId="{AF60E38D-A3C4-9F52-9AAF-D941FB64BF8F}"/>
          </ac:picMkLst>
        </pc:picChg>
        <pc:picChg chg="add mod">
          <ac:chgData name="Rob Luijten" userId="3656dec8-07ff-49b6-baa7-7de42837e1f6" providerId="ADAL" clId="{C972FC21-911C-4455-BD8E-F2B8D41F8EC0}" dt="2022-05-30T09:55:14.469" v="2655" actId="1076"/>
          <ac:picMkLst>
            <pc:docMk/>
            <pc:sldMk cId="253038435" sldId="350"/>
            <ac:picMk id="8194" creationId="{7A9706EC-D969-F9CA-8B2D-EC0CB5FC5C72}"/>
          </ac:picMkLst>
        </pc:picChg>
      </pc:sldChg>
      <pc:sldChg chg="addSp delSp modSp add mod ord modAnim modNotesTx">
        <pc:chgData name="Rob Luijten" userId="3656dec8-07ff-49b6-baa7-7de42837e1f6" providerId="ADAL" clId="{C972FC21-911C-4455-BD8E-F2B8D41F8EC0}" dt="2022-05-30T10:32:50.612" v="2963" actId="1076"/>
        <pc:sldMkLst>
          <pc:docMk/>
          <pc:sldMk cId="3381990918" sldId="351"/>
        </pc:sldMkLst>
        <pc:spChg chg="add del mod">
          <ac:chgData name="Rob Luijten" userId="3656dec8-07ff-49b6-baa7-7de42837e1f6" providerId="ADAL" clId="{C972FC21-911C-4455-BD8E-F2B8D41F8EC0}" dt="2022-05-30T10:30:41.477" v="2937" actId="478"/>
          <ac:spMkLst>
            <pc:docMk/>
            <pc:sldMk cId="3381990918" sldId="351"/>
            <ac:spMk id="3" creationId="{0B4744EE-DA7D-E358-BF61-F4A2C823033D}"/>
          </ac:spMkLst>
        </pc:spChg>
        <pc:picChg chg="mod">
          <ac:chgData name="Rob Luijten" userId="3656dec8-07ff-49b6-baa7-7de42837e1f6" providerId="ADAL" clId="{C972FC21-911C-4455-BD8E-F2B8D41F8EC0}" dt="2022-05-30T10:32:50.612" v="2963" actId="1076"/>
          <ac:picMkLst>
            <pc:docMk/>
            <pc:sldMk cId="3381990918" sldId="351"/>
            <ac:picMk id="8" creationId="{29624955-ED9B-1F64-7483-C453268223B4}"/>
          </ac:picMkLst>
        </pc:picChg>
        <pc:picChg chg="del">
          <ac:chgData name="Rob Luijten" userId="3656dec8-07ff-49b6-baa7-7de42837e1f6" providerId="ADAL" clId="{C972FC21-911C-4455-BD8E-F2B8D41F8EC0}" dt="2022-05-30T10:30:39.395" v="2936" actId="478"/>
          <ac:picMkLst>
            <pc:docMk/>
            <pc:sldMk cId="3381990918" sldId="351"/>
            <ac:picMk id="10" creationId="{9FD3B746-A58D-5C05-DD9A-F923FB6BDB4C}"/>
          </ac:picMkLst>
        </pc:picChg>
        <pc:picChg chg="add mod">
          <ac:chgData name="Rob Luijten" userId="3656dec8-07ff-49b6-baa7-7de42837e1f6" providerId="ADAL" clId="{C972FC21-911C-4455-BD8E-F2B8D41F8EC0}" dt="2022-05-30T10:31:58.279" v="2950" actId="1076"/>
          <ac:picMkLst>
            <pc:docMk/>
            <pc:sldMk cId="3381990918" sldId="351"/>
            <ac:picMk id="2050" creationId="{FD86A38B-FC42-7CD7-C41C-73EEFCF1D135}"/>
          </ac:picMkLst>
        </pc:picChg>
        <pc:picChg chg="add mod">
          <ac:chgData name="Rob Luijten" userId="3656dec8-07ff-49b6-baa7-7de42837e1f6" providerId="ADAL" clId="{C972FC21-911C-4455-BD8E-F2B8D41F8EC0}" dt="2022-05-30T10:31:59.760" v="2951" actId="1076"/>
          <ac:picMkLst>
            <pc:docMk/>
            <pc:sldMk cId="3381990918" sldId="351"/>
            <ac:picMk id="2052" creationId="{3786145E-BAF7-4AE1-4CAB-24822015446B}"/>
          </ac:picMkLst>
        </pc:picChg>
        <pc:picChg chg="del">
          <ac:chgData name="Rob Luijten" userId="3656dec8-07ff-49b6-baa7-7de42837e1f6" providerId="ADAL" clId="{C972FC21-911C-4455-BD8E-F2B8D41F8EC0}" dt="2022-05-30T10:30:38.994" v="2935" actId="478"/>
          <ac:picMkLst>
            <pc:docMk/>
            <pc:sldMk cId="3381990918" sldId="351"/>
            <ac:picMk id="8194" creationId="{7A9706EC-D969-F9CA-8B2D-EC0CB5FC5C72}"/>
          </ac:picMkLst>
        </pc:picChg>
      </pc:sldChg>
      <pc:sldChg chg="addSp delSp modSp add mod modNotesTx">
        <pc:chgData name="Rob Luijten" userId="3656dec8-07ff-49b6-baa7-7de42837e1f6" providerId="ADAL" clId="{C972FC21-911C-4455-BD8E-F2B8D41F8EC0}" dt="2022-05-30T10:36:57.973" v="3009" actId="1076"/>
        <pc:sldMkLst>
          <pc:docMk/>
          <pc:sldMk cId="3050286398" sldId="352"/>
        </pc:sldMkLst>
        <pc:picChg chg="mod">
          <ac:chgData name="Rob Luijten" userId="3656dec8-07ff-49b6-baa7-7de42837e1f6" providerId="ADAL" clId="{C972FC21-911C-4455-BD8E-F2B8D41F8EC0}" dt="2022-05-30T10:36:53.382" v="3008" actId="1076"/>
          <ac:picMkLst>
            <pc:docMk/>
            <pc:sldMk cId="3050286398" sldId="352"/>
            <ac:picMk id="8" creationId="{29624955-ED9B-1F64-7483-C453268223B4}"/>
          </ac:picMkLst>
        </pc:picChg>
        <pc:picChg chg="add mod">
          <ac:chgData name="Rob Luijten" userId="3656dec8-07ff-49b6-baa7-7de42837e1f6" providerId="ADAL" clId="{C972FC21-911C-4455-BD8E-F2B8D41F8EC0}" dt="2022-05-30T10:36:57.973" v="3009" actId="1076"/>
          <ac:picMkLst>
            <pc:docMk/>
            <pc:sldMk cId="3050286398" sldId="352"/>
            <ac:picMk id="12" creationId="{05CBB7EB-1F1D-7AF2-EE6B-7D54FA8E94F6}"/>
          </ac:picMkLst>
        </pc:picChg>
        <pc:picChg chg="del">
          <ac:chgData name="Rob Luijten" userId="3656dec8-07ff-49b6-baa7-7de42837e1f6" providerId="ADAL" clId="{C972FC21-911C-4455-BD8E-F2B8D41F8EC0}" dt="2022-05-30T10:33:43.977" v="2968" actId="478"/>
          <ac:picMkLst>
            <pc:docMk/>
            <pc:sldMk cId="3050286398" sldId="352"/>
            <ac:picMk id="2050" creationId="{FD86A38B-FC42-7CD7-C41C-73EEFCF1D135}"/>
          </ac:picMkLst>
        </pc:picChg>
        <pc:picChg chg="del">
          <ac:chgData name="Rob Luijten" userId="3656dec8-07ff-49b6-baa7-7de42837e1f6" providerId="ADAL" clId="{C972FC21-911C-4455-BD8E-F2B8D41F8EC0}" dt="2022-05-30T10:33:34.192" v="2965" actId="478"/>
          <ac:picMkLst>
            <pc:docMk/>
            <pc:sldMk cId="3050286398" sldId="352"/>
            <ac:picMk id="2052" creationId="{3786145E-BAF7-4AE1-4CAB-24822015446B}"/>
          </ac:picMkLst>
        </pc:picChg>
        <pc:picChg chg="add mod">
          <ac:chgData name="Rob Luijten" userId="3656dec8-07ff-49b6-baa7-7de42837e1f6" providerId="ADAL" clId="{C972FC21-911C-4455-BD8E-F2B8D41F8EC0}" dt="2022-05-30T10:36:17.072" v="2996" actId="1076"/>
          <ac:picMkLst>
            <pc:docMk/>
            <pc:sldMk cId="3050286398" sldId="352"/>
            <ac:picMk id="3074" creationId="{6AB60853-3060-1D05-2ECD-1E3F30421C46}"/>
          </ac:picMkLst>
        </pc:picChg>
        <pc:picChg chg="add mod">
          <ac:chgData name="Rob Luijten" userId="3656dec8-07ff-49b6-baa7-7de42837e1f6" providerId="ADAL" clId="{C972FC21-911C-4455-BD8E-F2B8D41F8EC0}" dt="2022-05-30T10:34:46.453" v="2991" actId="167"/>
          <ac:picMkLst>
            <pc:docMk/>
            <pc:sldMk cId="3050286398" sldId="352"/>
            <ac:picMk id="3076" creationId="{447600D9-7F5D-4B6B-94F0-3B9255103170}"/>
          </ac:picMkLst>
        </pc:picChg>
      </pc:sldChg>
      <pc:sldChg chg="addSp delSp modSp add mod modNotesTx">
        <pc:chgData name="Rob Luijten" userId="3656dec8-07ff-49b6-baa7-7de42837e1f6" providerId="ADAL" clId="{C972FC21-911C-4455-BD8E-F2B8D41F8EC0}" dt="2022-05-30T10:40:17.578" v="3048" actId="20577"/>
        <pc:sldMkLst>
          <pc:docMk/>
          <pc:sldMk cId="948212741" sldId="353"/>
        </pc:sldMkLst>
        <pc:spChg chg="add del">
          <ac:chgData name="Rob Luijten" userId="3656dec8-07ff-49b6-baa7-7de42837e1f6" providerId="ADAL" clId="{C972FC21-911C-4455-BD8E-F2B8D41F8EC0}" dt="2022-05-30T10:37:45.950" v="3016" actId="22"/>
          <ac:spMkLst>
            <pc:docMk/>
            <pc:sldMk cId="948212741" sldId="353"/>
            <ac:spMk id="13" creationId="{865E892B-88AE-4BF2-8C3A-87979F05A336}"/>
          </ac:spMkLst>
        </pc:spChg>
        <pc:picChg chg="del">
          <ac:chgData name="Rob Luijten" userId="3656dec8-07ff-49b6-baa7-7de42837e1f6" providerId="ADAL" clId="{C972FC21-911C-4455-BD8E-F2B8D41F8EC0}" dt="2022-05-30T10:37:42.939" v="3012" actId="478"/>
          <ac:picMkLst>
            <pc:docMk/>
            <pc:sldMk cId="948212741" sldId="353"/>
            <ac:picMk id="8" creationId="{29624955-ED9B-1F64-7483-C453268223B4}"/>
          </ac:picMkLst>
        </pc:picChg>
        <pc:picChg chg="del">
          <ac:chgData name="Rob Luijten" userId="3656dec8-07ff-49b6-baa7-7de42837e1f6" providerId="ADAL" clId="{C972FC21-911C-4455-BD8E-F2B8D41F8EC0}" dt="2022-05-30T10:37:43.998" v="3014" actId="478"/>
          <ac:picMkLst>
            <pc:docMk/>
            <pc:sldMk cId="948212741" sldId="353"/>
            <ac:picMk id="12" creationId="{05CBB7EB-1F1D-7AF2-EE6B-7D54FA8E94F6}"/>
          </ac:picMkLst>
        </pc:picChg>
        <pc:picChg chg="del">
          <ac:chgData name="Rob Luijten" userId="3656dec8-07ff-49b6-baa7-7de42837e1f6" providerId="ADAL" clId="{C972FC21-911C-4455-BD8E-F2B8D41F8EC0}" dt="2022-05-30T10:37:43.450" v="3013" actId="478"/>
          <ac:picMkLst>
            <pc:docMk/>
            <pc:sldMk cId="948212741" sldId="353"/>
            <ac:picMk id="3074" creationId="{6AB60853-3060-1D05-2ECD-1E3F30421C46}"/>
          </ac:picMkLst>
        </pc:picChg>
        <pc:picChg chg="del">
          <ac:chgData name="Rob Luijten" userId="3656dec8-07ff-49b6-baa7-7de42837e1f6" providerId="ADAL" clId="{C972FC21-911C-4455-BD8E-F2B8D41F8EC0}" dt="2022-05-30T10:37:41.032" v="3011" actId="478"/>
          <ac:picMkLst>
            <pc:docMk/>
            <pc:sldMk cId="948212741" sldId="353"/>
            <ac:picMk id="3076" creationId="{447600D9-7F5D-4B6B-94F0-3B9255103170}"/>
          </ac:picMkLst>
        </pc:picChg>
        <pc:picChg chg="add del mod">
          <ac:chgData name="Rob Luijten" userId="3656dec8-07ff-49b6-baa7-7de42837e1f6" providerId="ADAL" clId="{C972FC21-911C-4455-BD8E-F2B8D41F8EC0}" dt="2022-05-30T10:38:53.257" v="3039" actId="732"/>
          <ac:picMkLst>
            <pc:docMk/>
            <pc:sldMk cId="948212741" sldId="353"/>
            <ac:picMk id="4098" creationId="{9938550F-05F0-C4D0-5F7B-AF7121986685}"/>
          </ac:picMkLst>
        </pc:picChg>
        <pc:picChg chg="add del">
          <ac:chgData name="Rob Luijten" userId="3656dec8-07ff-49b6-baa7-7de42837e1f6" providerId="ADAL" clId="{C972FC21-911C-4455-BD8E-F2B8D41F8EC0}" dt="2022-05-30T10:38:04.100" v="3024"/>
          <ac:picMkLst>
            <pc:docMk/>
            <pc:sldMk cId="948212741" sldId="353"/>
            <ac:picMk id="4100" creationId="{69307472-78B7-AACE-5B1A-430D1AC03011}"/>
          </ac:picMkLst>
        </pc:picChg>
        <pc:picChg chg="add del mod">
          <ac:chgData name="Rob Luijten" userId="3656dec8-07ff-49b6-baa7-7de42837e1f6" providerId="ADAL" clId="{C972FC21-911C-4455-BD8E-F2B8D41F8EC0}" dt="2022-05-30T10:38:44.750" v="3037" actId="1076"/>
          <ac:picMkLst>
            <pc:docMk/>
            <pc:sldMk cId="948212741" sldId="353"/>
            <ac:picMk id="4102" creationId="{A4975BAB-6040-08C1-7547-133C378778F8}"/>
          </ac:picMkLst>
        </pc:picChg>
        <pc:picChg chg="add del">
          <ac:chgData name="Rob Luijten" userId="3656dec8-07ff-49b6-baa7-7de42837e1f6" providerId="ADAL" clId="{C972FC21-911C-4455-BD8E-F2B8D41F8EC0}" dt="2022-05-30T10:38:26.219" v="3028"/>
          <ac:picMkLst>
            <pc:docMk/>
            <pc:sldMk cId="948212741" sldId="353"/>
            <ac:picMk id="4104" creationId="{D011DA98-CCFA-A694-9D33-CCA9855C03A7}"/>
          </ac:picMkLst>
        </pc:picChg>
      </pc:sldChg>
      <pc:sldChg chg="addSp delSp modSp add modNotesTx">
        <pc:chgData name="Rob Luijten" userId="3656dec8-07ff-49b6-baa7-7de42837e1f6" providerId="ADAL" clId="{C972FC21-911C-4455-BD8E-F2B8D41F8EC0}" dt="2022-05-30T10:42:12.580" v="3082" actId="20577"/>
        <pc:sldMkLst>
          <pc:docMk/>
          <pc:sldMk cId="3075540236" sldId="354"/>
        </pc:sldMkLst>
        <pc:picChg chg="del">
          <ac:chgData name="Rob Luijten" userId="3656dec8-07ff-49b6-baa7-7de42837e1f6" providerId="ADAL" clId="{C972FC21-911C-4455-BD8E-F2B8D41F8EC0}" dt="2022-05-30T10:40:44.017" v="3050" actId="478"/>
          <ac:picMkLst>
            <pc:docMk/>
            <pc:sldMk cId="3075540236" sldId="354"/>
            <ac:picMk id="4098" creationId="{9938550F-05F0-C4D0-5F7B-AF7121986685}"/>
          </ac:picMkLst>
        </pc:picChg>
        <pc:picChg chg="del">
          <ac:chgData name="Rob Luijten" userId="3656dec8-07ff-49b6-baa7-7de42837e1f6" providerId="ADAL" clId="{C972FC21-911C-4455-BD8E-F2B8D41F8EC0}" dt="2022-05-30T10:40:48.381" v="3053" actId="478"/>
          <ac:picMkLst>
            <pc:docMk/>
            <pc:sldMk cId="3075540236" sldId="354"/>
            <ac:picMk id="4102" creationId="{A4975BAB-6040-08C1-7547-133C378778F8}"/>
          </ac:picMkLst>
        </pc:picChg>
        <pc:picChg chg="add mod">
          <ac:chgData name="Rob Luijten" userId="3656dec8-07ff-49b6-baa7-7de42837e1f6" providerId="ADAL" clId="{C972FC21-911C-4455-BD8E-F2B8D41F8EC0}" dt="2022-05-30T10:41:16.841" v="3064" actId="1076"/>
          <ac:picMkLst>
            <pc:docMk/>
            <pc:sldMk cId="3075540236" sldId="354"/>
            <ac:picMk id="5122" creationId="{D5BD426E-7CF8-B33D-EFDF-3C823CD6CBFD}"/>
          </ac:picMkLst>
        </pc:picChg>
        <pc:picChg chg="add mod">
          <ac:chgData name="Rob Luijten" userId="3656dec8-07ff-49b6-baa7-7de42837e1f6" providerId="ADAL" clId="{C972FC21-911C-4455-BD8E-F2B8D41F8EC0}" dt="2022-05-30T10:41:26.181" v="3067" actId="1076"/>
          <ac:picMkLst>
            <pc:docMk/>
            <pc:sldMk cId="3075540236" sldId="354"/>
            <ac:picMk id="5124" creationId="{214427BF-A69B-76DE-E7B5-EA398393A61E}"/>
          </ac:picMkLst>
        </pc:picChg>
      </pc:sldChg>
      <pc:sldChg chg="new del">
        <pc:chgData name="Rob Luijten" userId="3656dec8-07ff-49b6-baa7-7de42837e1f6" providerId="ADAL" clId="{C972FC21-911C-4455-BD8E-F2B8D41F8EC0}" dt="2022-05-30T10:43:19.212" v="3085" actId="47"/>
        <pc:sldMkLst>
          <pc:docMk/>
          <pc:sldMk cId="4137496724" sldId="355"/>
        </pc:sldMkLst>
      </pc:sldChg>
      <pc:sldChg chg="addSp delSp modSp add modNotesTx">
        <pc:chgData name="Rob Luijten" userId="3656dec8-07ff-49b6-baa7-7de42837e1f6" providerId="ADAL" clId="{C972FC21-911C-4455-BD8E-F2B8D41F8EC0}" dt="2022-05-30T10:44:54.517" v="3148"/>
        <pc:sldMkLst>
          <pc:docMk/>
          <pc:sldMk cId="3750331640" sldId="356"/>
        </pc:sldMkLst>
        <pc:picChg chg="del">
          <ac:chgData name="Rob Luijten" userId="3656dec8-07ff-49b6-baa7-7de42837e1f6" providerId="ADAL" clId="{C972FC21-911C-4455-BD8E-F2B8D41F8EC0}" dt="2022-05-30T10:43:20.690" v="3086" actId="478"/>
          <ac:picMkLst>
            <pc:docMk/>
            <pc:sldMk cId="3750331640" sldId="356"/>
            <ac:picMk id="5122" creationId="{D5BD426E-7CF8-B33D-EFDF-3C823CD6CBFD}"/>
          </ac:picMkLst>
        </pc:picChg>
        <pc:picChg chg="del">
          <ac:chgData name="Rob Luijten" userId="3656dec8-07ff-49b6-baa7-7de42837e1f6" providerId="ADAL" clId="{C972FC21-911C-4455-BD8E-F2B8D41F8EC0}" dt="2022-05-30T10:43:21.019" v="3087" actId="478"/>
          <ac:picMkLst>
            <pc:docMk/>
            <pc:sldMk cId="3750331640" sldId="356"/>
            <ac:picMk id="5124" creationId="{214427BF-A69B-76DE-E7B5-EA398393A61E}"/>
          </ac:picMkLst>
        </pc:picChg>
        <pc:picChg chg="add mod">
          <ac:chgData name="Rob Luijten" userId="3656dec8-07ff-49b6-baa7-7de42837e1f6" providerId="ADAL" clId="{C972FC21-911C-4455-BD8E-F2B8D41F8EC0}" dt="2022-05-30T10:43:59.728" v="3102" actId="1076"/>
          <ac:picMkLst>
            <pc:docMk/>
            <pc:sldMk cId="3750331640" sldId="356"/>
            <ac:picMk id="6146" creationId="{707F3877-8F68-B2A2-DFCC-8EF99E27F3C9}"/>
          </ac:picMkLst>
        </pc:picChg>
        <pc:picChg chg="add mod">
          <ac:chgData name="Rob Luijten" userId="3656dec8-07ff-49b6-baa7-7de42837e1f6" providerId="ADAL" clId="{C972FC21-911C-4455-BD8E-F2B8D41F8EC0}" dt="2022-05-30T10:44:01.399" v="3103" actId="1076"/>
          <ac:picMkLst>
            <pc:docMk/>
            <pc:sldMk cId="3750331640" sldId="356"/>
            <ac:picMk id="6148" creationId="{4BE908A8-76E5-96F3-2858-EEC72AB31DDE}"/>
          </ac:picMkLst>
        </pc:picChg>
      </pc:sldChg>
    </pc:docChg>
  </pc:docChgLst>
  <pc:docChgLst>
    <pc:chgData name="Rob Luijten" userId="3656dec8-07ff-49b6-baa7-7de42837e1f6" providerId="ADAL" clId="{CAC89BD2-A2F0-459D-B554-0732FB89D332}"/>
    <pc:docChg chg="undo custSel addSld delSld modSld">
      <pc:chgData name="Rob Luijten" userId="3656dec8-07ff-49b6-baa7-7de42837e1f6" providerId="ADAL" clId="{CAC89BD2-A2F0-459D-B554-0732FB89D332}" dt="2022-05-10T06:51:30.970" v="321" actId="1076"/>
      <pc:docMkLst>
        <pc:docMk/>
      </pc:docMkLst>
      <pc:sldChg chg="addSp delSp modSp mod">
        <pc:chgData name="Rob Luijten" userId="3656dec8-07ff-49b6-baa7-7de42837e1f6" providerId="ADAL" clId="{CAC89BD2-A2F0-459D-B554-0732FB89D332}" dt="2022-05-10T06:51:30.970" v="321" actId="1076"/>
        <pc:sldMkLst>
          <pc:docMk/>
          <pc:sldMk cId="2574358565" sldId="257"/>
        </pc:sldMkLst>
        <pc:spChg chg="mod">
          <ac:chgData name="Rob Luijten" userId="3656dec8-07ff-49b6-baa7-7de42837e1f6" providerId="ADAL" clId="{CAC89BD2-A2F0-459D-B554-0732FB89D332}" dt="2022-05-10T06:51:30.970" v="321" actId="1076"/>
          <ac:spMkLst>
            <pc:docMk/>
            <pc:sldMk cId="2574358565" sldId="257"/>
            <ac:spMk id="2" creationId="{00000000-0000-0000-0000-000000000000}"/>
          </ac:spMkLst>
        </pc:spChg>
        <pc:spChg chg="mod">
          <ac:chgData name="Rob Luijten" userId="3656dec8-07ff-49b6-baa7-7de42837e1f6" providerId="ADAL" clId="{CAC89BD2-A2F0-459D-B554-0732FB89D332}" dt="2022-05-10T06:51:30.970" v="321" actId="1076"/>
          <ac:spMkLst>
            <pc:docMk/>
            <pc:sldMk cId="2574358565" sldId="257"/>
            <ac:spMk id="3" creationId="{00000000-0000-0000-0000-000000000000}"/>
          </ac:spMkLst>
        </pc:spChg>
        <pc:picChg chg="add mod">
          <ac:chgData name="Rob Luijten" userId="3656dec8-07ff-49b6-baa7-7de42837e1f6" providerId="ADAL" clId="{CAC89BD2-A2F0-459D-B554-0732FB89D332}" dt="2022-05-10T06:51:20.922" v="319" actId="1076"/>
          <ac:picMkLst>
            <pc:docMk/>
            <pc:sldMk cId="2574358565" sldId="257"/>
            <ac:picMk id="1026" creationId="{A972B22B-5F2F-B5FB-A4D2-6F949CF54288}"/>
          </ac:picMkLst>
        </pc:picChg>
        <pc:picChg chg="del">
          <ac:chgData name="Rob Luijten" userId="3656dec8-07ff-49b6-baa7-7de42837e1f6" providerId="ADAL" clId="{CAC89BD2-A2F0-459D-B554-0732FB89D332}" dt="2022-05-09T11:48:25.311" v="29" actId="478"/>
          <ac:picMkLst>
            <pc:docMk/>
            <pc:sldMk cId="2574358565" sldId="257"/>
            <ac:picMk id="1028" creationId="{C1C9B78E-9B31-42C1-8D7F-97C9851FCE9E}"/>
          </ac:picMkLst>
        </pc:picChg>
      </pc:sldChg>
      <pc:sldChg chg="modSp mod">
        <pc:chgData name="Rob Luijten" userId="3656dec8-07ff-49b6-baa7-7de42837e1f6" providerId="ADAL" clId="{CAC89BD2-A2F0-459D-B554-0732FB89D332}" dt="2022-05-09T11:49:29.973" v="105" actId="1038"/>
        <pc:sldMkLst>
          <pc:docMk/>
          <pc:sldMk cId="2725839977" sldId="307"/>
        </pc:sldMkLst>
        <pc:spChg chg="mod">
          <ac:chgData name="Rob Luijten" userId="3656dec8-07ff-49b6-baa7-7de42837e1f6" providerId="ADAL" clId="{CAC89BD2-A2F0-459D-B554-0732FB89D332}" dt="2022-05-09T11:49:29.973" v="105" actId="1038"/>
          <ac:spMkLst>
            <pc:docMk/>
            <pc:sldMk cId="2725839977" sldId="307"/>
            <ac:spMk id="13" creationId="{DA9880A2-D8C3-4D88-BB6D-DF530C7C6F30}"/>
          </ac:spMkLst>
        </pc:spChg>
      </pc:sldChg>
      <pc:sldChg chg="del">
        <pc:chgData name="Rob Luijten" userId="3656dec8-07ff-49b6-baa7-7de42837e1f6" providerId="ADAL" clId="{CAC89BD2-A2F0-459D-B554-0732FB89D332}" dt="2022-05-09T11:48:16.563" v="6" actId="47"/>
        <pc:sldMkLst>
          <pc:docMk/>
          <pc:sldMk cId="1080926081" sldId="309"/>
        </pc:sldMkLst>
      </pc:sldChg>
      <pc:sldChg chg="del">
        <pc:chgData name="Rob Luijten" userId="3656dec8-07ff-49b6-baa7-7de42837e1f6" providerId="ADAL" clId="{CAC89BD2-A2F0-459D-B554-0732FB89D332}" dt="2022-05-09T11:48:18.965" v="21" actId="47"/>
        <pc:sldMkLst>
          <pc:docMk/>
          <pc:sldMk cId="3450156338" sldId="310"/>
        </pc:sldMkLst>
      </pc:sldChg>
      <pc:sldChg chg="del">
        <pc:chgData name="Rob Luijten" userId="3656dec8-07ff-49b6-baa7-7de42837e1f6" providerId="ADAL" clId="{CAC89BD2-A2F0-459D-B554-0732FB89D332}" dt="2022-05-09T11:48:16.733" v="7" actId="47"/>
        <pc:sldMkLst>
          <pc:docMk/>
          <pc:sldMk cId="1564067866" sldId="311"/>
        </pc:sldMkLst>
      </pc:sldChg>
      <pc:sldChg chg="del">
        <pc:chgData name="Rob Luijten" userId="3656dec8-07ff-49b6-baa7-7de42837e1f6" providerId="ADAL" clId="{CAC89BD2-A2F0-459D-B554-0732FB89D332}" dt="2022-05-09T11:48:16.401" v="5" actId="47"/>
        <pc:sldMkLst>
          <pc:docMk/>
          <pc:sldMk cId="1146338" sldId="312"/>
        </pc:sldMkLst>
      </pc:sldChg>
      <pc:sldChg chg="del">
        <pc:chgData name="Rob Luijten" userId="3656dec8-07ff-49b6-baa7-7de42837e1f6" providerId="ADAL" clId="{CAC89BD2-A2F0-459D-B554-0732FB89D332}" dt="2022-05-09T11:48:18.626" v="19" actId="47"/>
        <pc:sldMkLst>
          <pc:docMk/>
          <pc:sldMk cId="1621896118" sldId="313"/>
        </pc:sldMkLst>
      </pc:sldChg>
      <pc:sldChg chg="del">
        <pc:chgData name="Rob Luijten" userId="3656dec8-07ff-49b6-baa7-7de42837e1f6" providerId="ADAL" clId="{CAC89BD2-A2F0-459D-B554-0732FB89D332}" dt="2022-05-09T11:48:18.332" v="17" actId="47"/>
        <pc:sldMkLst>
          <pc:docMk/>
          <pc:sldMk cId="884016806" sldId="314"/>
        </pc:sldMkLst>
      </pc:sldChg>
      <pc:sldChg chg="modSp mod">
        <pc:chgData name="Rob Luijten" userId="3656dec8-07ff-49b6-baa7-7de42837e1f6" providerId="ADAL" clId="{CAC89BD2-A2F0-459D-B554-0732FB89D332}" dt="2022-05-10T06:16:33.703" v="106" actId="1076"/>
        <pc:sldMkLst>
          <pc:docMk/>
          <pc:sldMk cId="1557134967" sldId="314"/>
        </pc:sldMkLst>
        <pc:picChg chg="mod">
          <ac:chgData name="Rob Luijten" userId="3656dec8-07ff-49b6-baa7-7de42837e1f6" providerId="ADAL" clId="{CAC89BD2-A2F0-459D-B554-0732FB89D332}" dt="2022-05-10T06:16:33.703" v="106" actId="1076"/>
          <ac:picMkLst>
            <pc:docMk/>
            <pc:sldMk cId="1557134967" sldId="314"/>
            <ac:picMk id="6" creationId="{7A5A732D-2653-54C3-2309-907CE5868E9A}"/>
          </ac:picMkLst>
        </pc:picChg>
      </pc:sldChg>
      <pc:sldChg chg="addSp modSp mod">
        <pc:chgData name="Rob Luijten" userId="3656dec8-07ff-49b6-baa7-7de42837e1f6" providerId="ADAL" clId="{CAC89BD2-A2F0-459D-B554-0732FB89D332}" dt="2022-05-10T06:40:03.958" v="271" actId="1076"/>
        <pc:sldMkLst>
          <pc:docMk/>
          <pc:sldMk cId="3183798312" sldId="315"/>
        </pc:sldMkLst>
        <pc:spChg chg="add mod">
          <ac:chgData name="Rob Luijten" userId="3656dec8-07ff-49b6-baa7-7de42837e1f6" providerId="ADAL" clId="{CAC89BD2-A2F0-459D-B554-0732FB89D332}" dt="2022-05-10T06:40:03.958" v="271" actId="1076"/>
          <ac:spMkLst>
            <pc:docMk/>
            <pc:sldMk cId="3183798312" sldId="315"/>
            <ac:spMk id="5" creationId="{17049CC3-2E61-E9AC-4BD2-76421938831E}"/>
          </ac:spMkLst>
        </pc:spChg>
      </pc:sldChg>
      <pc:sldChg chg="del">
        <pc:chgData name="Rob Luijten" userId="3656dec8-07ff-49b6-baa7-7de42837e1f6" providerId="ADAL" clId="{CAC89BD2-A2F0-459D-B554-0732FB89D332}" dt="2022-05-09T11:48:18.813" v="20" actId="47"/>
        <pc:sldMkLst>
          <pc:docMk/>
          <pc:sldMk cId="3625606005" sldId="315"/>
        </pc:sldMkLst>
      </pc:sldChg>
      <pc:sldChg chg="del">
        <pc:chgData name="Rob Luijten" userId="3656dec8-07ff-49b6-baa7-7de42837e1f6" providerId="ADAL" clId="{CAC89BD2-A2F0-459D-B554-0732FB89D332}" dt="2022-05-09T11:48:17.984" v="15" actId="47"/>
        <pc:sldMkLst>
          <pc:docMk/>
          <pc:sldMk cId="3066017020" sldId="316"/>
        </pc:sldMkLst>
      </pc:sldChg>
      <pc:sldChg chg="addSp modSp mod">
        <pc:chgData name="Rob Luijten" userId="3656dec8-07ff-49b6-baa7-7de42837e1f6" providerId="ADAL" clId="{CAC89BD2-A2F0-459D-B554-0732FB89D332}" dt="2022-05-10T06:42:20.548" v="315" actId="1036"/>
        <pc:sldMkLst>
          <pc:docMk/>
          <pc:sldMk cId="1775304980" sldId="317"/>
        </pc:sldMkLst>
        <pc:spChg chg="mod">
          <ac:chgData name="Rob Luijten" userId="3656dec8-07ff-49b6-baa7-7de42837e1f6" providerId="ADAL" clId="{CAC89BD2-A2F0-459D-B554-0732FB89D332}" dt="2022-05-10T06:16:48.820" v="112" actId="5793"/>
          <ac:spMkLst>
            <pc:docMk/>
            <pc:sldMk cId="1775304980" sldId="317"/>
            <ac:spMk id="5" creationId="{C3709ED5-046B-1CB0-02CB-88397B75EB70}"/>
          </ac:spMkLst>
        </pc:spChg>
        <pc:spChg chg="add mod">
          <ac:chgData name="Rob Luijten" userId="3656dec8-07ff-49b6-baa7-7de42837e1f6" providerId="ADAL" clId="{CAC89BD2-A2F0-459D-B554-0732FB89D332}" dt="2022-05-10T06:42:20.548" v="315" actId="1036"/>
          <ac:spMkLst>
            <pc:docMk/>
            <pc:sldMk cId="1775304980" sldId="317"/>
            <ac:spMk id="7" creationId="{211735BD-7910-9D9F-74FB-D294DABBC565}"/>
          </ac:spMkLst>
        </pc:spChg>
      </pc:sldChg>
      <pc:sldChg chg="del">
        <pc:chgData name="Rob Luijten" userId="3656dec8-07ff-49b6-baa7-7de42837e1f6" providerId="ADAL" clId="{CAC89BD2-A2F0-459D-B554-0732FB89D332}" dt="2022-05-09T11:48:17.651" v="13" actId="47"/>
        <pc:sldMkLst>
          <pc:docMk/>
          <pc:sldMk cId="4151936239" sldId="317"/>
        </pc:sldMkLst>
      </pc:sldChg>
      <pc:sldChg chg="del">
        <pc:chgData name="Rob Luijten" userId="3656dec8-07ff-49b6-baa7-7de42837e1f6" providerId="ADAL" clId="{CAC89BD2-A2F0-459D-B554-0732FB89D332}" dt="2022-05-09T11:48:17.366" v="11" actId="47"/>
        <pc:sldMkLst>
          <pc:docMk/>
          <pc:sldMk cId="3310071840" sldId="318"/>
        </pc:sldMkLst>
      </pc:sldChg>
      <pc:sldChg chg="modSp mod">
        <pc:chgData name="Rob Luijten" userId="3656dec8-07ff-49b6-baa7-7de42837e1f6" providerId="ADAL" clId="{CAC89BD2-A2F0-459D-B554-0732FB89D332}" dt="2022-05-10T06:41:14.311" v="272" actId="1076"/>
        <pc:sldMkLst>
          <pc:docMk/>
          <pc:sldMk cId="3387033679" sldId="318"/>
        </pc:sldMkLst>
        <pc:spChg chg="mod">
          <ac:chgData name="Rob Luijten" userId="3656dec8-07ff-49b6-baa7-7de42837e1f6" providerId="ADAL" clId="{CAC89BD2-A2F0-459D-B554-0732FB89D332}" dt="2022-05-10T06:41:14.311" v="272" actId="1076"/>
          <ac:spMkLst>
            <pc:docMk/>
            <pc:sldMk cId="3387033679" sldId="318"/>
            <ac:spMk id="3" creationId="{99E99D15-9AF9-2937-087C-2553093188C8}"/>
          </ac:spMkLst>
        </pc:spChg>
      </pc:sldChg>
      <pc:sldChg chg="del">
        <pc:chgData name="Rob Luijten" userId="3656dec8-07ff-49b6-baa7-7de42837e1f6" providerId="ADAL" clId="{CAC89BD2-A2F0-459D-B554-0732FB89D332}" dt="2022-05-09T11:48:18.470" v="18" actId="47"/>
        <pc:sldMkLst>
          <pc:docMk/>
          <pc:sldMk cId="524375848" sldId="319"/>
        </pc:sldMkLst>
      </pc:sldChg>
      <pc:sldChg chg="modSp mod">
        <pc:chgData name="Rob Luijten" userId="3656dec8-07ff-49b6-baa7-7de42837e1f6" providerId="ADAL" clId="{CAC89BD2-A2F0-459D-B554-0732FB89D332}" dt="2022-05-10T06:20:54.975" v="209" actId="1076"/>
        <pc:sldMkLst>
          <pc:docMk/>
          <pc:sldMk cId="1179809437" sldId="319"/>
        </pc:sldMkLst>
        <pc:spChg chg="mod">
          <ac:chgData name="Rob Luijten" userId="3656dec8-07ff-49b6-baa7-7de42837e1f6" providerId="ADAL" clId="{CAC89BD2-A2F0-459D-B554-0732FB89D332}" dt="2022-05-10T06:20:49.057" v="207" actId="403"/>
          <ac:spMkLst>
            <pc:docMk/>
            <pc:sldMk cId="1179809437" sldId="319"/>
            <ac:spMk id="5" creationId="{C3709ED5-046B-1CB0-02CB-88397B75EB70}"/>
          </ac:spMkLst>
        </pc:spChg>
        <pc:picChg chg="mod">
          <ac:chgData name="Rob Luijten" userId="3656dec8-07ff-49b6-baa7-7de42837e1f6" providerId="ADAL" clId="{CAC89BD2-A2F0-459D-B554-0732FB89D332}" dt="2022-05-10T06:20:54.975" v="209" actId="1076"/>
          <ac:picMkLst>
            <pc:docMk/>
            <pc:sldMk cId="1179809437" sldId="319"/>
            <ac:picMk id="9" creationId="{3513B637-F4C6-EBAF-4962-05E1851EE0BB}"/>
          </ac:picMkLst>
        </pc:picChg>
      </pc:sldChg>
      <pc:sldChg chg="modSp mod">
        <pc:chgData name="Rob Luijten" userId="3656dec8-07ff-49b6-baa7-7de42837e1f6" providerId="ADAL" clId="{CAC89BD2-A2F0-459D-B554-0732FB89D332}" dt="2022-05-10T06:20:42.855" v="205" actId="1076"/>
        <pc:sldMkLst>
          <pc:docMk/>
          <pc:sldMk cId="393778402" sldId="320"/>
        </pc:sldMkLst>
        <pc:spChg chg="mod">
          <ac:chgData name="Rob Luijten" userId="3656dec8-07ff-49b6-baa7-7de42837e1f6" providerId="ADAL" clId="{CAC89BD2-A2F0-459D-B554-0732FB89D332}" dt="2022-05-10T06:20:38.515" v="203" actId="403"/>
          <ac:spMkLst>
            <pc:docMk/>
            <pc:sldMk cId="393778402" sldId="320"/>
            <ac:spMk id="5" creationId="{C3709ED5-046B-1CB0-02CB-88397B75EB70}"/>
          </ac:spMkLst>
        </pc:spChg>
        <pc:spChg chg="mod">
          <ac:chgData name="Rob Luijten" userId="3656dec8-07ff-49b6-baa7-7de42837e1f6" providerId="ADAL" clId="{CAC89BD2-A2F0-459D-B554-0732FB89D332}" dt="2022-05-10T06:20:35.044" v="201" actId="1076"/>
          <ac:spMkLst>
            <pc:docMk/>
            <pc:sldMk cId="393778402" sldId="320"/>
            <ac:spMk id="9" creationId="{5F5A5F80-648B-6E42-C7FC-A00B4BCF2803}"/>
          </ac:spMkLst>
        </pc:spChg>
        <pc:spChg chg="mod">
          <ac:chgData name="Rob Luijten" userId="3656dec8-07ff-49b6-baa7-7de42837e1f6" providerId="ADAL" clId="{CAC89BD2-A2F0-459D-B554-0732FB89D332}" dt="2022-05-10T06:20:35.044" v="201" actId="1076"/>
          <ac:spMkLst>
            <pc:docMk/>
            <pc:sldMk cId="393778402" sldId="320"/>
            <ac:spMk id="10" creationId="{5A61C69D-D97E-9442-D7C6-489E332ECFCE}"/>
          </ac:spMkLst>
        </pc:spChg>
        <pc:spChg chg="mod">
          <ac:chgData name="Rob Luijten" userId="3656dec8-07ff-49b6-baa7-7de42837e1f6" providerId="ADAL" clId="{CAC89BD2-A2F0-459D-B554-0732FB89D332}" dt="2022-05-10T06:20:35.044" v="201" actId="1076"/>
          <ac:spMkLst>
            <pc:docMk/>
            <pc:sldMk cId="393778402" sldId="320"/>
            <ac:spMk id="11" creationId="{E82789FD-0E10-500F-CDED-5124F48F4A3E}"/>
          </ac:spMkLst>
        </pc:spChg>
        <pc:picChg chg="mod">
          <ac:chgData name="Rob Luijten" userId="3656dec8-07ff-49b6-baa7-7de42837e1f6" providerId="ADAL" clId="{CAC89BD2-A2F0-459D-B554-0732FB89D332}" dt="2022-05-10T06:20:35.044" v="201" actId="1076"/>
          <ac:picMkLst>
            <pc:docMk/>
            <pc:sldMk cId="393778402" sldId="320"/>
            <ac:picMk id="6" creationId="{40815B7B-D268-737B-FF47-57001E58CA0A}"/>
          </ac:picMkLst>
        </pc:picChg>
        <pc:picChg chg="mod">
          <ac:chgData name="Rob Luijten" userId="3656dec8-07ff-49b6-baa7-7de42837e1f6" providerId="ADAL" clId="{CAC89BD2-A2F0-459D-B554-0732FB89D332}" dt="2022-05-10T06:20:35.044" v="201" actId="1076"/>
          <ac:picMkLst>
            <pc:docMk/>
            <pc:sldMk cId="393778402" sldId="320"/>
            <ac:picMk id="8" creationId="{C4806B5C-6532-6A39-0C55-477033EE0B07}"/>
          </ac:picMkLst>
        </pc:picChg>
        <pc:picChg chg="mod">
          <ac:chgData name="Rob Luijten" userId="3656dec8-07ff-49b6-baa7-7de42837e1f6" providerId="ADAL" clId="{CAC89BD2-A2F0-459D-B554-0732FB89D332}" dt="2022-05-10T06:20:42.855" v="205" actId="1076"/>
          <ac:picMkLst>
            <pc:docMk/>
            <pc:sldMk cId="393778402" sldId="320"/>
            <ac:picMk id="12" creationId="{2E3FCDB6-FC72-DE8E-DC07-297BA99BD38D}"/>
          </ac:picMkLst>
        </pc:picChg>
      </pc:sldChg>
      <pc:sldChg chg="del">
        <pc:chgData name="Rob Luijten" userId="3656dec8-07ff-49b6-baa7-7de42837e1f6" providerId="ADAL" clId="{CAC89BD2-A2F0-459D-B554-0732FB89D332}" dt="2022-05-09T11:48:18.121" v="16" actId="47"/>
        <pc:sldMkLst>
          <pc:docMk/>
          <pc:sldMk cId="4127801797" sldId="320"/>
        </pc:sldMkLst>
      </pc:sldChg>
      <pc:sldChg chg="del">
        <pc:chgData name="Rob Luijten" userId="3656dec8-07ff-49b6-baa7-7de42837e1f6" providerId="ADAL" clId="{CAC89BD2-A2F0-459D-B554-0732FB89D332}" dt="2022-05-09T11:48:17.914" v="14" actId="47"/>
        <pc:sldMkLst>
          <pc:docMk/>
          <pc:sldMk cId="2165530684" sldId="321"/>
        </pc:sldMkLst>
      </pc:sldChg>
      <pc:sldChg chg="modSp mod">
        <pc:chgData name="Rob Luijten" userId="3656dec8-07ff-49b6-baa7-7de42837e1f6" providerId="ADAL" clId="{CAC89BD2-A2F0-459D-B554-0732FB89D332}" dt="2022-05-10T06:20:26.683" v="200" actId="403"/>
        <pc:sldMkLst>
          <pc:docMk/>
          <pc:sldMk cId="4022328310" sldId="321"/>
        </pc:sldMkLst>
        <pc:spChg chg="mod">
          <ac:chgData name="Rob Luijten" userId="3656dec8-07ff-49b6-baa7-7de42837e1f6" providerId="ADAL" clId="{CAC89BD2-A2F0-459D-B554-0732FB89D332}" dt="2022-05-10T06:20:26.683" v="200" actId="403"/>
          <ac:spMkLst>
            <pc:docMk/>
            <pc:sldMk cId="4022328310" sldId="321"/>
            <ac:spMk id="5" creationId="{C3709ED5-046B-1CB0-02CB-88397B75EB70}"/>
          </ac:spMkLst>
        </pc:spChg>
      </pc:sldChg>
      <pc:sldChg chg="modSp mod">
        <pc:chgData name="Rob Luijten" userId="3656dec8-07ff-49b6-baa7-7de42837e1f6" providerId="ADAL" clId="{CAC89BD2-A2F0-459D-B554-0732FB89D332}" dt="2022-05-10T06:20:22.458" v="198" actId="403"/>
        <pc:sldMkLst>
          <pc:docMk/>
          <pc:sldMk cId="2465515444" sldId="322"/>
        </pc:sldMkLst>
        <pc:spChg chg="mod">
          <ac:chgData name="Rob Luijten" userId="3656dec8-07ff-49b6-baa7-7de42837e1f6" providerId="ADAL" clId="{CAC89BD2-A2F0-459D-B554-0732FB89D332}" dt="2022-05-10T06:20:22.458" v="198" actId="403"/>
          <ac:spMkLst>
            <pc:docMk/>
            <pc:sldMk cId="2465515444" sldId="322"/>
            <ac:spMk id="5" creationId="{C3709ED5-046B-1CB0-02CB-88397B75EB70}"/>
          </ac:spMkLst>
        </pc:spChg>
      </pc:sldChg>
      <pc:sldChg chg="addSp delSp modSp mod">
        <pc:chgData name="Rob Luijten" userId="3656dec8-07ff-49b6-baa7-7de42837e1f6" providerId="ADAL" clId="{CAC89BD2-A2F0-459D-B554-0732FB89D332}" dt="2022-05-10T06:18:43.880" v="175" actId="1076"/>
        <pc:sldMkLst>
          <pc:docMk/>
          <pc:sldMk cId="2107240282" sldId="323"/>
        </pc:sldMkLst>
        <pc:spChg chg="del mod">
          <ac:chgData name="Rob Luijten" userId="3656dec8-07ff-49b6-baa7-7de42837e1f6" providerId="ADAL" clId="{CAC89BD2-A2F0-459D-B554-0732FB89D332}" dt="2022-05-10T06:18:21.345" v="167" actId="478"/>
          <ac:spMkLst>
            <pc:docMk/>
            <pc:sldMk cId="2107240282" sldId="323"/>
            <ac:spMk id="2" creationId="{35E2BA68-3F24-7E0F-73BC-AADDDF8FD972}"/>
          </ac:spMkLst>
        </pc:spChg>
        <pc:spChg chg="del">
          <ac:chgData name="Rob Luijten" userId="3656dec8-07ff-49b6-baa7-7de42837e1f6" providerId="ADAL" clId="{CAC89BD2-A2F0-459D-B554-0732FB89D332}" dt="2022-05-10T06:18:25.161" v="169" actId="478"/>
          <ac:spMkLst>
            <pc:docMk/>
            <pc:sldMk cId="2107240282" sldId="323"/>
            <ac:spMk id="5" creationId="{C3709ED5-046B-1CB0-02CB-88397B75EB70}"/>
          </ac:spMkLst>
        </pc:spChg>
        <pc:spChg chg="add del mod">
          <ac:chgData name="Rob Luijten" userId="3656dec8-07ff-49b6-baa7-7de42837e1f6" providerId="ADAL" clId="{CAC89BD2-A2F0-459D-B554-0732FB89D332}" dt="2022-05-10T06:18:23.831" v="168" actId="478"/>
          <ac:spMkLst>
            <pc:docMk/>
            <pc:sldMk cId="2107240282" sldId="323"/>
            <ac:spMk id="6" creationId="{7A4FA359-A082-AD10-FBA0-D92169647C31}"/>
          </ac:spMkLst>
        </pc:spChg>
        <pc:spChg chg="add del mod">
          <ac:chgData name="Rob Luijten" userId="3656dec8-07ff-49b6-baa7-7de42837e1f6" providerId="ADAL" clId="{CAC89BD2-A2F0-459D-B554-0732FB89D332}" dt="2022-05-10T06:18:26.910" v="170" actId="478"/>
          <ac:spMkLst>
            <pc:docMk/>
            <pc:sldMk cId="2107240282" sldId="323"/>
            <ac:spMk id="8" creationId="{FDB99BB4-02A9-F0B4-0CC4-6B38F9AC7A83}"/>
          </ac:spMkLst>
        </pc:spChg>
        <pc:picChg chg="mod">
          <ac:chgData name="Rob Luijten" userId="3656dec8-07ff-49b6-baa7-7de42837e1f6" providerId="ADAL" clId="{CAC89BD2-A2F0-459D-B554-0732FB89D332}" dt="2022-05-10T06:18:43.880" v="175" actId="1076"/>
          <ac:picMkLst>
            <pc:docMk/>
            <pc:sldMk cId="2107240282" sldId="323"/>
            <ac:picMk id="11" creationId="{F95E6034-F516-237A-55E0-76582B48B6BB}"/>
          </ac:picMkLst>
        </pc:picChg>
      </pc:sldChg>
      <pc:sldChg chg="del">
        <pc:chgData name="Rob Luijten" userId="3656dec8-07ff-49b6-baa7-7de42837e1f6" providerId="ADAL" clId="{CAC89BD2-A2F0-459D-B554-0732FB89D332}" dt="2022-05-09T11:48:17.497" v="12" actId="47"/>
        <pc:sldMkLst>
          <pc:docMk/>
          <pc:sldMk cId="2416216014" sldId="323"/>
        </pc:sldMkLst>
      </pc:sldChg>
      <pc:sldChg chg="modSp mod">
        <pc:chgData name="Rob Luijten" userId="3656dec8-07ff-49b6-baa7-7de42837e1f6" providerId="ADAL" clId="{CAC89BD2-A2F0-459D-B554-0732FB89D332}" dt="2022-05-10T06:21:38.079" v="218" actId="1076"/>
        <pc:sldMkLst>
          <pc:docMk/>
          <pc:sldMk cId="3105128666" sldId="324"/>
        </pc:sldMkLst>
        <pc:spChg chg="mod">
          <ac:chgData name="Rob Luijten" userId="3656dec8-07ff-49b6-baa7-7de42837e1f6" providerId="ADAL" clId="{CAC89BD2-A2F0-459D-B554-0732FB89D332}" dt="2022-05-10T06:21:21.610" v="214" actId="403"/>
          <ac:spMkLst>
            <pc:docMk/>
            <pc:sldMk cId="3105128666" sldId="324"/>
            <ac:spMk id="5" creationId="{C3709ED5-046B-1CB0-02CB-88397B75EB70}"/>
          </ac:spMkLst>
        </pc:spChg>
        <pc:picChg chg="mod">
          <ac:chgData name="Rob Luijten" userId="3656dec8-07ff-49b6-baa7-7de42837e1f6" providerId="ADAL" clId="{CAC89BD2-A2F0-459D-B554-0732FB89D332}" dt="2022-05-10T06:21:38.079" v="218" actId="1076"/>
          <ac:picMkLst>
            <pc:docMk/>
            <pc:sldMk cId="3105128666" sldId="324"/>
            <ac:picMk id="1026" creationId="{D26D3861-0CC9-734D-F85B-C9D68F8D6CAB}"/>
          </ac:picMkLst>
        </pc:picChg>
      </pc:sldChg>
      <pc:sldChg chg="del">
        <pc:chgData name="Rob Luijten" userId="3656dec8-07ff-49b6-baa7-7de42837e1f6" providerId="ADAL" clId="{CAC89BD2-A2F0-459D-B554-0732FB89D332}" dt="2022-05-09T11:48:17.165" v="10" actId="47"/>
        <pc:sldMkLst>
          <pc:docMk/>
          <pc:sldMk cId="3471496607" sldId="324"/>
        </pc:sldMkLst>
      </pc:sldChg>
      <pc:sldChg chg="modSp new mod">
        <pc:chgData name="Rob Luijten" userId="3656dec8-07ff-49b6-baa7-7de42837e1f6" providerId="ADAL" clId="{CAC89BD2-A2F0-459D-B554-0732FB89D332}" dt="2022-05-10T06:21:14.324" v="210" actId="2711"/>
        <pc:sldMkLst>
          <pc:docMk/>
          <pc:sldMk cId="1809800963" sldId="325"/>
        </pc:sldMkLst>
        <pc:spChg chg="mod">
          <ac:chgData name="Rob Luijten" userId="3656dec8-07ff-49b6-baa7-7de42837e1f6" providerId="ADAL" clId="{CAC89BD2-A2F0-459D-B554-0732FB89D332}" dt="2022-05-10T06:17:06.657" v="134" actId="20577"/>
          <ac:spMkLst>
            <pc:docMk/>
            <pc:sldMk cId="1809800963" sldId="325"/>
            <ac:spMk id="2" creationId="{23B18E2D-27E3-4F18-D3BA-62951D07E9D3}"/>
          </ac:spMkLst>
        </pc:spChg>
        <pc:spChg chg="mod">
          <ac:chgData name="Rob Luijten" userId="3656dec8-07ff-49b6-baa7-7de42837e1f6" providerId="ADAL" clId="{CAC89BD2-A2F0-459D-B554-0732FB89D332}" dt="2022-05-10T06:21:14.324" v="210" actId="2711"/>
          <ac:spMkLst>
            <pc:docMk/>
            <pc:sldMk cId="1809800963" sldId="325"/>
            <ac:spMk id="3" creationId="{FD08A80C-8700-5872-DED6-854641F23679}"/>
          </ac:spMkLst>
        </pc:spChg>
      </pc:sldChg>
      <pc:sldChg chg="del">
        <pc:chgData name="Rob Luijten" userId="3656dec8-07ff-49b6-baa7-7de42837e1f6" providerId="ADAL" clId="{CAC89BD2-A2F0-459D-B554-0732FB89D332}" dt="2022-05-09T11:48:19.297" v="23" actId="47"/>
        <pc:sldMkLst>
          <pc:docMk/>
          <pc:sldMk cId="3443320109" sldId="325"/>
        </pc:sldMkLst>
      </pc:sldChg>
      <pc:sldChg chg="modSp new mod modNotesTx">
        <pc:chgData name="Rob Luijten" userId="3656dec8-07ff-49b6-baa7-7de42837e1f6" providerId="ADAL" clId="{CAC89BD2-A2F0-459D-B554-0732FB89D332}" dt="2022-05-10T06:38:51.640" v="239" actId="207"/>
        <pc:sldMkLst>
          <pc:docMk/>
          <pc:sldMk cId="261806698" sldId="326"/>
        </pc:sldMkLst>
        <pc:spChg chg="mod">
          <ac:chgData name="Rob Luijten" userId="3656dec8-07ff-49b6-baa7-7de42837e1f6" providerId="ADAL" clId="{CAC89BD2-A2F0-459D-B554-0732FB89D332}" dt="2022-05-10T06:19:42.840" v="183" actId="20577"/>
          <ac:spMkLst>
            <pc:docMk/>
            <pc:sldMk cId="261806698" sldId="326"/>
            <ac:spMk id="2" creationId="{F6041246-C53E-64A8-03AA-921EBF52C377}"/>
          </ac:spMkLst>
        </pc:spChg>
        <pc:spChg chg="mod">
          <ac:chgData name="Rob Luijten" userId="3656dec8-07ff-49b6-baa7-7de42837e1f6" providerId="ADAL" clId="{CAC89BD2-A2F0-459D-B554-0732FB89D332}" dt="2022-05-10T06:38:51.640" v="239" actId="207"/>
          <ac:spMkLst>
            <pc:docMk/>
            <pc:sldMk cId="261806698" sldId="326"/>
            <ac:spMk id="3" creationId="{08D841DB-A1BC-8132-4C31-5D749533E211}"/>
          </ac:spMkLst>
        </pc:spChg>
      </pc:sldChg>
      <pc:sldChg chg="del">
        <pc:chgData name="Rob Luijten" userId="3656dec8-07ff-49b6-baa7-7de42837e1f6" providerId="ADAL" clId="{CAC89BD2-A2F0-459D-B554-0732FB89D332}" dt="2022-05-09T11:48:19.134" v="22" actId="47"/>
        <pc:sldMkLst>
          <pc:docMk/>
          <pc:sldMk cId="3412767863" sldId="326"/>
        </pc:sldMkLst>
      </pc:sldChg>
      <pc:sldChg chg="modSp add mod modNotesTx">
        <pc:chgData name="Rob Luijten" userId="3656dec8-07ff-49b6-baa7-7de42837e1f6" providerId="ADAL" clId="{CAC89BD2-A2F0-459D-B554-0732FB89D332}" dt="2022-05-10T06:22:59.330" v="226"/>
        <pc:sldMkLst>
          <pc:docMk/>
          <pc:sldMk cId="2206158047" sldId="327"/>
        </pc:sldMkLst>
        <pc:spChg chg="mod">
          <ac:chgData name="Rob Luijten" userId="3656dec8-07ff-49b6-baa7-7de42837e1f6" providerId="ADAL" clId="{CAC89BD2-A2F0-459D-B554-0732FB89D332}" dt="2022-05-10T06:20:11.329" v="196" actId="403"/>
          <ac:spMkLst>
            <pc:docMk/>
            <pc:sldMk cId="2206158047" sldId="327"/>
            <ac:spMk id="3" creationId="{08D841DB-A1BC-8132-4C31-5D749533E211}"/>
          </ac:spMkLst>
        </pc:spChg>
      </pc:sldChg>
      <pc:sldChg chg="del">
        <pc:chgData name="Rob Luijten" userId="3656dec8-07ff-49b6-baa7-7de42837e1f6" providerId="ADAL" clId="{CAC89BD2-A2F0-459D-B554-0732FB89D332}" dt="2022-05-09T11:48:17.018" v="9" actId="47"/>
        <pc:sldMkLst>
          <pc:docMk/>
          <pc:sldMk cId="2755738223" sldId="327"/>
        </pc:sldMkLst>
      </pc:sldChg>
      <pc:sldChg chg="del">
        <pc:chgData name="Rob Luijten" userId="3656dec8-07ff-49b6-baa7-7de42837e1f6" providerId="ADAL" clId="{CAC89BD2-A2F0-459D-B554-0732FB89D332}" dt="2022-05-09T11:48:16.891" v="8" actId="47"/>
        <pc:sldMkLst>
          <pc:docMk/>
          <pc:sldMk cId="3560232863" sldId="328"/>
        </pc:sldMkLst>
      </pc:sldChg>
      <pc:sldChg chg="del">
        <pc:chgData name="Rob Luijten" userId="3656dec8-07ff-49b6-baa7-7de42837e1f6" providerId="ADAL" clId="{CAC89BD2-A2F0-459D-B554-0732FB89D332}" dt="2022-05-09T11:48:16.246" v="4" actId="47"/>
        <pc:sldMkLst>
          <pc:docMk/>
          <pc:sldMk cId="493528820" sldId="329"/>
        </pc:sldMkLst>
      </pc:sldChg>
      <pc:sldChg chg="del">
        <pc:chgData name="Rob Luijten" userId="3656dec8-07ff-49b6-baa7-7de42837e1f6" providerId="ADAL" clId="{CAC89BD2-A2F0-459D-B554-0732FB89D332}" dt="2022-05-09T11:48:16.095" v="3" actId="47"/>
        <pc:sldMkLst>
          <pc:docMk/>
          <pc:sldMk cId="3229928597" sldId="330"/>
        </pc:sldMkLst>
      </pc:sldChg>
      <pc:sldChg chg="del">
        <pc:chgData name="Rob Luijten" userId="3656dec8-07ff-49b6-baa7-7de42837e1f6" providerId="ADAL" clId="{CAC89BD2-A2F0-459D-B554-0732FB89D332}" dt="2022-05-09T11:48:20.100" v="27" actId="47"/>
        <pc:sldMkLst>
          <pc:docMk/>
          <pc:sldMk cId="541141852" sldId="331"/>
        </pc:sldMkLst>
      </pc:sldChg>
      <pc:sldChg chg="del">
        <pc:chgData name="Rob Luijten" userId="3656dec8-07ff-49b6-baa7-7de42837e1f6" providerId="ADAL" clId="{CAC89BD2-A2F0-459D-B554-0732FB89D332}" dt="2022-05-09T11:48:20.470" v="28" actId="47"/>
        <pc:sldMkLst>
          <pc:docMk/>
          <pc:sldMk cId="3109364305" sldId="332"/>
        </pc:sldMkLst>
      </pc:sldChg>
      <pc:sldChg chg="del">
        <pc:chgData name="Rob Luijten" userId="3656dec8-07ff-49b6-baa7-7de42837e1f6" providerId="ADAL" clId="{CAC89BD2-A2F0-459D-B554-0732FB89D332}" dt="2022-05-09T11:48:19.767" v="26" actId="47"/>
        <pc:sldMkLst>
          <pc:docMk/>
          <pc:sldMk cId="1131931535" sldId="333"/>
        </pc:sldMkLst>
      </pc:sldChg>
      <pc:sldChg chg="del">
        <pc:chgData name="Rob Luijten" userId="3656dec8-07ff-49b6-baa7-7de42837e1f6" providerId="ADAL" clId="{CAC89BD2-A2F0-459D-B554-0732FB89D332}" dt="2022-05-09T11:48:19.613" v="25" actId="47"/>
        <pc:sldMkLst>
          <pc:docMk/>
          <pc:sldMk cId="1183282015" sldId="334"/>
        </pc:sldMkLst>
      </pc:sldChg>
      <pc:sldChg chg="del">
        <pc:chgData name="Rob Luijten" userId="3656dec8-07ff-49b6-baa7-7de42837e1f6" providerId="ADAL" clId="{CAC89BD2-A2F0-459D-B554-0732FB89D332}" dt="2022-05-09T11:48:19.451" v="24" actId="47"/>
        <pc:sldMkLst>
          <pc:docMk/>
          <pc:sldMk cId="2004862355" sldId="335"/>
        </pc:sldMkLst>
      </pc:sldChg>
      <pc:sldChg chg="del">
        <pc:chgData name="Rob Luijten" userId="3656dec8-07ff-49b6-baa7-7de42837e1f6" providerId="ADAL" clId="{CAC89BD2-A2F0-459D-B554-0732FB89D332}" dt="2022-05-09T11:48:15.929" v="2" actId="47"/>
        <pc:sldMkLst>
          <pc:docMk/>
          <pc:sldMk cId="4058096209" sldId="337"/>
        </pc:sldMkLst>
      </pc:sldChg>
      <pc:sldChg chg="del">
        <pc:chgData name="Rob Luijten" userId="3656dec8-07ff-49b6-baa7-7de42837e1f6" providerId="ADAL" clId="{CAC89BD2-A2F0-459D-B554-0732FB89D332}" dt="2022-05-09T11:48:15.744" v="1" actId="47"/>
        <pc:sldMkLst>
          <pc:docMk/>
          <pc:sldMk cId="1548737838" sldId="338"/>
        </pc:sldMkLst>
      </pc:sldChg>
      <pc:sldChg chg="del">
        <pc:chgData name="Rob Luijten" userId="3656dec8-07ff-49b6-baa7-7de42837e1f6" providerId="ADAL" clId="{CAC89BD2-A2F0-459D-B554-0732FB89D332}" dt="2022-05-09T11:48:15.475" v="0" actId="47"/>
        <pc:sldMkLst>
          <pc:docMk/>
          <pc:sldMk cId="3457333738" sldId="339"/>
        </pc:sldMkLst>
      </pc:sldChg>
    </pc:docChg>
  </pc:docChgLst>
  <pc:docChgLst>
    <pc:chgData name="Rob Luijten" userId="3656dec8-07ff-49b6-baa7-7de42837e1f6" providerId="ADAL" clId="{99AD660A-5AB9-4251-BFD2-6672221490B0}"/>
    <pc:docChg chg="undo custSel addSld modSld">
      <pc:chgData name="Rob Luijten" userId="3656dec8-07ff-49b6-baa7-7de42837e1f6" providerId="ADAL" clId="{99AD660A-5AB9-4251-BFD2-6672221490B0}" dt="2022-06-01T07:24:27.262" v="947" actId="20577"/>
      <pc:docMkLst>
        <pc:docMk/>
      </pc:docMkLst>
      <pc:sldChg chg="modSp mod">
        <pc:chgData name="Rob Luijten" userId="3656dec8-07ff-49b6-baa7-7de42837e1f6" providerId="ADAL" clId="{99AD660A-5AB9-4251-BFD2-6672221490B0}" dt="2022-06-01T05:42:24.728" v="254" actId="1076"/>
        <pc:sldMkLst>
          <pc:docMk/>
          <pc:sldMk cId="2574358565" sldId="257"/>
        </pc:sldMkLst>
        <pc:spChg chg="mod">
          <ac:chgData name="Rob Luijten" userId="3656dec8-07ff-49b6-baa7-7de42837e1f6" providerId="ADAL" clId="{99AD660A-5AB9-4251-BFD2-6672221490B0}" dt="2022-06-01T05:42:24.728" v="254" actId="1076"/>
          <ac:spMkLst>
            <pc:docMk/>
            <pc:sldMk cId="2574358565" sldId="257"/>
            <ac:spMk id="3" creationId="{00000000-0000-0000-0000-000000000000}"/>
          </ac:spMkLst>
        </pc:spChg>
        <pc:picChg chg="mod">
          <ac:chgData name="Rob Luijten" userId="3656dec8-07ff-49b6-baa7-7de42837e1f6" providerId="ADAL" clId="{99AD660A-5AB9-4251-BFD2-6672221490B0}" dt="2022-05-31T10:12:33.378" v="253" actId="1076"/>
          <ac:picMkLst>
            <pc:docMk/>
            <pc:sldMk cId="2574358565" sldId="257"/>
            <ac:picMk id="9" creationId="{3C982B9C-3754-538B-F8B3-03C5286F1EDF}"/>
          </ac:picMkLst>
        </pc:picChg>
      </pc:sldChg>
      <pc:sldChg chg="modSp mod">
        <pc:chgData name="Rob Luijten" userId="3656dec8-07ff-49b6-baa7-7de42837e1f6" providerId="ADAL" clId="{99AD660A-5AB9-4251-BFD2-6672221490B0}" dt="2022-06-01T06:00:13.178" v="691" actId="20577"/>
        <pc:sldMkLst>
          <pc:docMk/>
          <pc:sldMk cId="2725839977" sldId="307"/>
        </pc:sldMkLst>
        <pc:spChg chg="mod">
          <ac:chgData name="Rob Luijten" userId="3656dec8-07ff-49b6-baa7-7de42837e1f6" providerId="ADAL" clId="{99AD660A-5AB9-4251-BFD2-6672221490B0}" dt="2022-06-01T06:00:13.178" v="691" actId="20577"/>
          <ac:spMkLst>
            <pc:docMk/>
            <pc:sldMk cId="2725839977" sldId="307"/>
            <ac:spMk id="10" creationId="{690E9C73-D26E-7BE1-9358-FD5C2C693548}"/>
          </ac:spMkLst>
        </pc:spChg>
      </pc:sldChg>
      <pc:sldChg chg="modSp mod">
        <pc:chgData name="Rob Luijten" userId="3656dec8-07ff-49b6-baa7-7de42837e1f6" providerId="ADAL" clId="{99AD660A-5AB9-4251-BFD2-6672221490B0}" dt="2022-06-01T07:20:45.240" v="879" actId="5793"/>
        <pc:sldMkLst>
          <pc:docMk/>
          <pc:sldMk cId="3557084892" sldId="333"/>
        </pc:sldMkLst>
        <pc:spChg chg="mod">
          <ac:chgData name="Rob Luijten" userId="3656dec8-07ff-49b6-baa7-7de42837e1f6" providerId="ADAL" clId="{99AD660A-5AB9-4251-BFD2-6672221490B0}" dt="2022-06-01T07:20:45.240" v="879" actId="5793"/>
          <ac:spMkLst>
            <pc:docMk/>
            <pc:sldMk cId="3557084892" sldId="333"/>
            <ac:spMk id="3" creationId="{C77FD66D-BED6-1144-BF2B-9987231B0512}"/>
          </ac:spMkLst>
        </pc:spChg>
      </pc:sldChg>
      <pc:sldChg chg="modSp mod">
        <pc:chgData name="Rob Luijten" userId="3656dec8-07ff-49b6-baa7-7de42837e1f6" providerId="ADAL" clId="{99AD660A-5AB9-4251-BFD2-6672221490B0}" dt="2022-06-01T07:21:01.395" v="881" actId="113"/>
        <pc:sldMkLst>
          <pc:docMk/>
          <pc:sldMk cId="1808892852" sldId="334"/>
        </pc:sldMkLst>
        <pc:spChg chg="mod">
          <ac:chgData name="Rob Luijten" userId="3656dec8-07ff-49b6-baa7-7de42837e1f6" providerId="ADAL" clId="{99AD660A-5AB9-4251-BFD2-6672221490B0}" dt="2022-06-01T07:21:01.395" v="881" actId="113"/>
          <ac:spMkLst>
            <pc:docMk/>
            <pc:sldMk cId="1808892852" sldId="334"/>
            <ac:spMk id="10" creationId="{690E9C73-D26E-7BE1-9358-FD5C2C693548}"/>
          </ac:spMkLst>
        </pc:spChg>
      </pc:sldChg>
      <pc:sldChg chg="modSp mod modNotesTx">
        <pc:chgData name="Rob Luijten" userId="3656dec8-07ff-49b6-baa7-7de42837e1f6" providerId="ADAL" clId="{99AD660A-5AB9-4251-BFD2-6672221490B0}" dt="2022-06-01T07:21:12.488" v="882" actId="20577"/>
        <pc:sldMkLst>
          <pc:docMk/>
          <pc:sldMk cId="3934405553" sldId="335"/>
        </pc:sldMkLst>
        <pc:spChg chg="mod">
          <ac:chgData name="Rob Luijten" userId="3656dec8-07ff-49b6-baa7-7de42837e1f6" providerId="ADAL" clId="{99AD660A-5AB9-4251-BFD2-6672221490B0}" dt="2022-06-01T07:21:12.488" v="882" actId="20577"/>
          <ac:spMkLst>
            <pc:docMk/>
            <pc:sldMk cId="3934405553" sldId="335"/>
            <ac:spMk id="3" creationId="{C77FD66D-BED6-1144-BF2B-9987231B0512}"/>
          </ac:spMkLst>
        </pc:spChg>
      </pc:sldChg>
      <pc:sldChg chg="modSp mod">
        <pc:chgData name="Rob Luijten" userId="3656dec8-07ff-49b6-baa7-7de42837e1f6" providerId="ADAL" clId="{99AD660A-5AB9-4251-BFD2-6672221490B0}" dt="2022-06-01T07:16:26.169" v="868"/>
        <pc:sldMkLst>
          <pc:docMk/>
          <pc:sldMk cId="3182575082" sldId="336"/>
        </pc:sldMkLst>
        <pc:spChg chg="mod">
          <ac:chgData name="Rob Luijten" userId="3656dec8-07ff-49b6-baa7-7de42837e1f6" providerId="ADAL" clId="{99AD660A-5AB9-4251-BFD2-6672221490B0}" dt="2022-06-01T07:16:26.169" v="868"/>
          <ac:spMkLst>
            <pc:docMk/>
            <pc:sldMk cId="3182575082" sldId="336"/>
            <ac:spMk id="3" creationId="{C77FD66D-BED6-1144-BF2B-9987231B0512}"/>
          </ac:spMkLst>
        </pc:spChg>
      </pc:sldChg>
      <pc:sldChg chg="addSp modSp mod">
        <pc:chgData name="Rob Luijten" userId="3656dec8-07ff-49b6-baa7-7de42837e1f6" providerId="ADAL" clId="{99AD660A-5AB9-4251-BFD2-6672221490B0}" dt="2022-06-01T05:51:18.940" v="429" actId="1035"/>
        <pc:sldMkLst>
          <pc:docMk/>
          <pc:sldMk cId="2072105097" sldId="337"/>
        </pc:sldMkLst>
        <pc:spChg chg="mod">
          <ac:chgData name="Rob Luijten" userId="3656dec8-07ff-49b6-baa7-7de42837e1f6" providerId="ADAL" clId="{99AD660A-5AB9-4251-BFD2-6672221490B0}" dt="2022-05-31T10:01:18.200" v="26" actId="403"/>
          <ac:spMkLst>
            <pc:docMk/>
            <pc:sldMk cId="2072105097" sldId="337"/>
            <ac:spMk id="3" creationId="{C77FD66D-BED6-1144-BF2B-9987231B0512}"/>
          </ac:spMkLst>
        </pc:spChg>
        <pc:spChg chg="add mod">
          <ac:chgData name="Rob Luijten" userId="3656dec8-07ff-49b6-baa7-7de42837e1f6" providerId="ADAL" clId="{99AD660A-5AB9-4251-BFD2-6672221490B0}" dt="2022-06-01T05:51:16.082" v="420" actId="1035"/>
          <ac:spMkLst>
            <pc:docMk/>
            <pc:sldMk cId="2072105097" sldId="337"/>
            <ac:spMk id="8" creationId="{404449E6-A751-AD60-463D-BADBF4024200}"/>
          </ac:spMkLst>
        </pc:spChg>
        <pc:picChg chg="mod">
          <ac:chgData name="Rob Luijten" userId="3656dec8-07ff-49b6-baa7-7de42837e1f6" providerId="ADAL" clId="{99AD660A-5AB9-4251-BFD2-6672221490B0}" dt="2022-06-01T05:51:18.940" v="429" actId="1035"/>
          <ac:picMkLst>
            <pc:docMk/>
            <pc:sldMk cId="2072105097" sldId="337"/>
            <ac:picMk id="11" creationId="{04F7AA5D-FCDD-25D1-D8E1-51CBF015BAEC}"/>
          </ac:picMkLst>
        </pc:picChg>
      </pc:sldChg>
      <pc:sldChg chg="modSp mod">
        <pc:chgData name="Rob Luijten" userId="3656dec8-07ff-49b6-baa7-7de42837e1f6" providerId="ADAL" clId="{99AD660A-5AB9-4251-BFD2-6672221490B0}" dt="2022-06-01T07:23:54.404" v="901" actId="113"/>
        <pc:sldMkLst>
          <pc:docMk/>
          <pc:sldMk cId="2339754008" sldId="338"/>
        </pc:sldMkLst>
        <pc:spChg chg="mod">
          <ac:chgData name="Rob Luijten" userId="3656dec8-07ff-49b6-baa7-7de42837e1f6" providerId="ADAL" clId="{99AD660A-5AB9-4251-BFD2-6672221490B0}" dt="2022-06-01T07:23:54.404" v="901" actId="113"/>
          <ac:spMkLst>
            <pc:docMk/>
            <pc:sldMk cId="2339754008" sldId="338"/>
            <ac:spMk id="3" creationId="{366D2E9D-CABE-3CA7-2413-D77582DB5A61}"/>
          </ac:spMkLst>
        </pc:spChg>
      </pc:sldChg>
      <pc:sldChg chg="addSp modSp mod modNotesTx">
        <pc:chgData name="Rob Luijten" userId="3656dec8-07ff-49b6-baa7-7de42837e1f6" providerId="ADAL" clId="{99AD660A-5AB9-4251-BFD2-6672221490B0}" dt="2022-06-01T07:24:27.262" v="947" actId="20577"/>
        <pc:sldMkLst>
          <pc:docMk/>
          <pc:sldMk cId="4138409123" sldId="339"/>
        </pc:sldMkLst>
        <pc:spChg chg="add mod">
          <ac:chgData name="Rob Luijten" userId="3656dec8-07ff-49b6-baa7-7de42837e1f6" providerId="ADAL" clId="{99AD660A-5AB9-4251-BFD2-6672221490B0}" dt="2022-06-01T05:55:05.005" v="506" actId="14100"/>
          <ac:spMkLst>
            <pc:docMk/>
            <pc:sldMk cId="4138409123" sldId="339"/>
            <ac:spMk id="7" creationId="{4C9B681C-5CF5-DAD2-B27F-7B421A718055}"/>
          </ac:spMkLst>
        </pc:spChg>
      </pc:sldChg>
      <pc:sldChg chg="modSp mod">
        <pc:chgData name="Rob Luijten" userId="3656dec8-07ff-49b6-baa7-7de42837e1f6" providerId="ADAL" clId="{99AD660A-5AB9-4251-BFD2-6672221490B0}" dt="2022-06-01T06:21:02.369" v="695" actId="20577"/>
        <pc:sldMkLst>
          <pc:docMk/>
          <pc:sldMk cId="4267439401" sldId="340"/>
        </pc:sldMkLst>
        <pc:spChg chg="mod">
          <ac:chgData name="Rob Luijten" userId="3656dec8-07ff-49b6-baa7-7de42837e1f6" providerId="ADAL" clId="{99AD660A-5AB9-4251-BFD2-6672221490B0}" dt="2022-06-01T06:21:02.369" v="695" actId="20577"/>
          <ac:spMkLst>
            <pc:docMk/>
            <pc:sldMk cId="4267439401" sldId="340"/>
            <ac:spMk id="3" creationId="{161093B0-27D6-B70A-DD4F-E86253C22250}"/>
          </ac:spMkLst>
        </pc:spChg>
      </pc:sldChg>
      <pc:sldChg chg="modSp mod">
        <pc:chgData name="Rob Luijten" userId="3656dec8-07ff-49b6-baa7-7de42837e1f6" providerId="ADAL" clId="{99AD660A-5AB9-4251-BFD2-6672221490B0}" dt="2022-05-31T10:00:48.208" v="20" actId="404"/>
        <pc:sldMkLst>
          <pc:docMk/>
          <pc:sldMk cId="4038684893" sldId="341"/>
        </pc:sldMkLst>
        <pc:spChg chg="mod">
          <ac:chgData name="Rob Luijten" userId="3656dec8-07ff-49b6-baa7-7de42837e1f6" providerId="ADAL" clId="{99AD660A-5AB9-4251-BFD2-6672221490B0}" dt="2022-05-31T10:00:48.208" v="20" actId="404"/>
          <ac:spMkLst>
            <pc:docMk/>
            <pc:sldMk cId="4038684893" sldId="341"/>
            <ac:spMk id="3" creationId="{8F44F767-6877-7B37-C046-90BDD9F16987}"/>
          </ac:spMkLst>
        </pc:spChg>
      </pc:sldChg>
      <pc:sldChg chg="modSp mod">
        <pc:chgData name="Rob Luijten" userId="3656dec8-07ff-49b6-baa7-7de42837e1f6" providerId="ADAL" clId="{99AD660A-5AB9-4251-BFD2-6672221490B0}" dt="2022-06-01T05:55:44.532" v="514" actId="5793"/>
        <pc:sldMkLst>
          <pc:docMk/>
          <pc:sldMk cId="3341835114" sldId="342"/>
        </pc:sldMkLst>
        <pc:spChg chg="mod">
          <ac:chgData name="Rob Luijten" userId="3656dec8-07ff-49b6-baa7-7de42837e1f6" providerId="ADAL" clId="{99AD660A-5AB9-4251-BFD2-6672221490B0}" dt="2022-06-01T05:55:44.532" v="514" actId="5793"/>
          <ac:spMkLst>
            <pc:docMk/>
            <pc:sldMk cId="3341835114" sldId="342"/>
            <ac:spMk id="3" creationId="{6F061783-E6D4-EE3C-B050-91C033292EB6}"/>
          </ac:spMkLst>
        </pc:spChg>
      </pc:sldChg>
      <pc:sldChg chg="modSp mod">
        <pc:chgData name="Rob Luijten" userId="3656dec8-07ff-49b6-baa7-7de42837e1f6" providerId="ADAL" clId="{99AD660A-5AB9-4251-BFD2-6672221490B0}" dt="2022-06-01T05:55:35.497" v="510" actId="5793"/>
        <pc:sldMkLst>
          <pc:docMk/>
          <pc:sldMk cId="4173213724" sldId="343"/>
        </pc:sldMkLst>
        <pc:spChg chg="mod">
          <ac:chgData name="Rob Luijten" userId="3656dec8-07ff-49b6-baa7-7de42837e1f6" providerId="ADAL" clId="{99AD660A-5AB9-4251-BFD2-6672221490B0}" dt="2022-06-01T05:55:35.497" v="510" actId="5793"/>
          <ac:spMkLst>
            <pc:docMk/>
            <pc:sldMk cId="4173213724" sldId="343"/>
            <ac:spMk id="3" creationId="{6F061783-E6D4-EE3C-B050-91C033292EB6}"/>
          </ac:spMkLst>
        </pc:spChg>
      </pc:sldChg>
      <pc:sldChg chg="modSp mod">
        <pc:chgData name="Rob Luijten" userId="3656dec8-07ff-49b6-baa7-7de42837e1f6" providerId="ADAL" clId="{99AD660A-5AB9-4251-BFD2-6672221490B0}" dt="2022-06-01T07:21:26.219" v="887" actId="255"/>
        <pc:sldMkLst>
          <pc:docMk/>
          <pc:sldMk cId="317713292" sldId="344"/>
        </pc:sldMkLst>
        <pc:spChg chg="mod">
          <ac:chgData name="Rob Luijten" userId="3656dec8-07ff-49b6-baa7-7de42837e1f6" providerId="ADAL" clId="{99AD660A-5AB9-4251-BFD2-6672221490B0}" dt="2022-06-01T07:21:26.219" v="887" actId="255"/>
          <ac:spMkLst>
            <pc:docMk/>
            <pc:sldMk cId="317713292" sldId="344"/>
            <ac:spMk id="3" creationId="{8F44F767-6877-7B37-C046-90BDD9F16987}"/>
          </ac:spMkLst>
        </pc:spChg>
      </pc:sldChg>
      <pc:sldChg chg="modSp mod">
        <pc:chgData name="Rob Luijten" userId="3656dec8-07ff-49b6-baa7-7de42837e1f6" providerId="ADAL" clId="{99AD660A-5AB9-4251-BFD2-6672221490B0}" dt="2022-06-01T06:20:42.285" v="694" actId="20577"/>
        <pc:sldMkLst>
          <pc:docMk/>
          <pc:sldMk cId="1842991438" sldId="345"/>
        </pc:sldMkLst>
        <pc:spChg chg="mod">
          <ac:chgData name="Rob Luijten" userId="3656dec8-07ff-49b6-baa7-7de42837e1f6" providerId="ADAL" clId="{99AD660A-5AB9-4251-BFD2-6672221490B0}" dt="2022-06-01T06:20:42.285" v="694" actId="20577"/>
          <ac:spMkLst>
            <pc:docMk/>
            <pc:sldMk cId="1842991438" sldId="345"/>
            <ac:spMk id="3" creationId="{161093B0-27D6-B70A-DD4F-E86253C22250}"/>
          </ac:spMkLst>
        </pc:spChg>
      </pc:sldChg>
      <pc:sldChg chg="modNotesTx">
        <pc:chgData name="Rob Luijten" userId="3656dec8-07ff-49b6-baa7-7de42837e1f6" providerId="ADAL" clId="{99AD660A-5AB9-4251-BFD2-6672221490B0}" dt="2022-06-01T07:22:17.414" v="892" actId="313"/>
        <pc:sldMkLst>
          <pc:docMk/>
          <pc:sldMk cId="2960057154" sldId="346"/>
        </pc:sldMkLst>
      </pc:sldChg>
      <pc:sldChg chg="modNotesTx">
        <pc:chgData name="Rob Luijten" userId="3656dec8-07ff-49b6-baa7-7de42837e1f6" providerId="ADAL" clId="{99AD660A-5AB9-4251-BFD2-6672221490B0}" dt="2022-06-01T07:22:10.505" v="891" actId="313"/>
        <pc:sldMkLst>
          <pc:docMk/>
          <pc:sldMk cId="825615065" sldId="347"/>
        </pc:sldMkLst>
      </pc:sldChg>
      <pc:sldChg chg="modNotesTx">
        <pc:chgData name="Rob Luijten" userId="3656dec8-07ff-49b6-baa7-7de42837e1f6" providerId="ADAL" clId="{99AD660A-5AB9-4251-BFD2-6672221490B0}" dt="2022-06-01T07:22:07.366" v="890" actId="313"/>
        <pc:sldMkLst>
          <pc:docMk/>
          <pc:sldMk cId="997650248" sldId="348"/>
        </pc:sldMkLst>
      </pc:sldChg>
      <pc:sldChg chg="modNotesTx">
        <pc:chgData name="Rob Luijten" userId="3656dec8-07ff-49b6-baa7-7de42837e1f6" providerId="ADAL" clId="{99AD660A-5AB9-4251-BFD2-6672221490B0}" dt="2022-06-01T07:22:03.078" v="889" actId="313"/>
        <pc:sldMkLst>
          <pc:docMk/>
          <pc:sldMk cId="1714603314" sldId="349"/>
        </pc:sldMkLst>
      </pc:sldChg>
      <pc:sldChg chg="modNotesTx">
        <pc:chgData name="Rob Luijten" userId="3656dec8-07ff-49b6-baa7-7de42837e1f6" providerId="ADAL" clId="{99AD660A-5AB9-4251-BFD2-6672221490B0}" dt="2022-06-01T07:14:11.984" v="755" actId="20577"/>
        <pc:sldMkLst>
          <pc:docMk/>
          <pc:sldMk cId="3050286398" sldId="352"/>
        </pc:sldMkLst>
      </pc:sldChg>
      <pc:sldChg chg="addSp delSp modSp new mod modClrScheme modAnim chgLayout modNotesTx">
        <pc:chgData name="Rob Luijten" userId="3656dec8-07ff-49b6-baa7-7de42837e1f6" providerId="ADAL" clId="{99AD660A-5AB9-4251-BFD2-6672221490B0}" dt="2022-06-01T05:49:46.079" v="348"/>
        <pc:sldMkLst>
          <pc:docMk/>
          <pc:sldMk cId="3981671359" sldId="357"/>
        </pc:sldMkLst>
        <pc:spChg chg="mod">
          <ac:chgData name="Rob Luijten" userId="3656dec8-07ff-49b6-baa7-7de42837e1f6" providerId="ADAL" clId="{99AD660A-5AB9-4251-BFD2-6672221490B0}" dt="2022-06-01T05:48:33.842" v="343" actId="26606"/>
          <ac:spMkLst>
            <pc:docMk/>
            <pc:sldMk cId="3981671359" sldId="357"/>
            <ac:spMk id="2" creationId="{613D0F7E-8C90-43F1-5467-7732839FE534}"/>
          </ac:spMkLst>
        </pc:spChg>
        <pc:spChg chg="del">
          <ac:chgData name="Rob Luijten" userId="3656dec8-07ff-49b6-baa7-7de42837e1f6" providerId="ADAL" clId="{99AD660A-5AB9-4251-BFD2-6672221490B0}" dt="2022-06-01T05:48:18.509" v="336" actId="478"/>
          <ac:spMkLst>
            <pc:docMk/>
            <pc:sldMk cId="3981671359" sldId="357"/>
            <ac:spMk id="3" creationId="{2F82BA5B-72F8-6715-99F5-51E29288BD66}"/>
          </ac:spMkLst>
        </pc:spChg>
        <pc:spChg chg="mod ord">
          <ac:chgData name="Rob Luijten" userId="3656dec8-07ff-49b6-baa7-7de42837e1f6" providerId="ADAL" clId="{99AD660A-5AB9-4251-BFD2-6672221490B0}" dt="2022-06-01T05:48:33.842" v="343" actId="26606"/>
          <ac:spMkLst>
            <pc:docMk/>
            <pc:sldMk cId="3981671359" sldId="357"/>
            <ac:spMk id="4" creationId="{77E06BC2-EC66-9CA8-DDAE-EB0C8EC6A82B}"/>
          </ac:spMkLst>
        </pc:spChg>
        <pc:spChg chg="mod">
          <ac:chgData name="Rob Luijten" userId="3656dec8-07ff-49b6-baa7-7de42837e1f6" providerId="ADAL" clId="{99AD660A-5AB9-4251-BFD2-6672221490B0}" dt="2022-06-01T05:48:33.842" v="343" actId="26606"/>
          <ac:spMkLst>
            <pc:docMk/>
            <pc:sldMk cId="3981671359" sldId="357"/>
            <ac:spMk id="5" creationId="{35D1A1FB-5BF5-D927-4820-0FF12E0FA187}"/>
          </ac:spMkLst>
        </pc:spChg>
        <pc:spChg chg="mod">
          <ac:chgData name="Rob Luijten" userId="3656dec8-07ff-49b6-baa7-7de42837e1f6" providerId="ADAL" clId="{99AD660A-5AB9-4251-BFD2-6672221490B0}" dt="2022-06-01T05:48:33.842" v="343" actId="26606"/>
          <ac:spMkLst>
            <pc:docMk/>
            <pc:sldMk cId="3981671359" sldId="357"/>
            <ac:spMk id="6" creationId="{332C2571-25A6-784F-4C5C-9F8F666323A2}"/>
          </ac:spMkLst>
        </pc:spChg>
        <pc:picChg chg="add mod ord">
          <ac:chgData name="Rob Luijten" userId="3656dec8-07ff-49b6-baa7-7de42837e1f6" providerId="ADAL" clId="{99AD660A-5AB9-4251-BFD2-6672221490B0}" dt="2022-06-01T05:48:33.842" v="343" actId="26606"/>
          <ac:picMkLst>
            <pc:docMk/>
            <pc:sldMk cId="3981671359" sldId="357"/>
            <ac:picMk id="1026" creationId="{4510F9B5-53B0-B8DD-389A-A74266E4FD63}"/>
          </ac:picMkLst>
        </pc:picChg>
      </pc:sldChg>
    </pc:docChg>
  </pc:docChgLst>
  <pc:docChgLst>
    <pc:chgData name="Rob Luijten" userId="3656dec8-07ff-49b6-baa7-7de42837e1f6" providerId="ADAL" clId="{E62DF85C-D0CF-43BD-A046-74FF2B32F17C}"/>
    <pc:docChg chg="undo custSel addSld delSld modSld sldOrd">
      <pc:chgData name="Rob Luijten" userId="3656dec8-07ff-49b6-baa7-7de42837e1f6" providerId="ADAL" clId="{E62DF85C-D0CF-43BD-A046-74FF2B32F17C}" dt="2022-05-09T18:43:40.549" v="3778" actId="1076"/>
      <pc:docMkLst>
        <pc:docMk/>
      </pc:docMkLst>
      <pc:sldChg chg="addSp delSp modSp mod">
        <pc:chgData name="Rob Luijten" userId="3656dec8-07ff-49b6-baa7-7de42837e1f6" providerId="ADAL" clId="{E62DF85C-D0CF-43BD-A046-74FF2B32F17C}" dt="2022-05-09T18:08:40.823" v="1105" actId="1076"/>
        <pc:sldMkLst>
          <pc:docMk/>
          <pc:sldMk cId="2725839977" sldId="307"/>
        </pc:sldMkLst>
        <pc:spChg chg="del">
          <ac:chgData name="Rob Luijten" userId="3656dec8-07ff-49b6-baa7-7de42837e1f6" providerId="ADAL" clId="{E62DF85C-D0CF-43BD-A046-74FF2B32F17C}" dt="2022-05-09T17:42:16.319" v="0" actId="478"/>
          <ac:spMkLst>
            <pc:docMk/>
            <pc:sldMk cId="2725839977" sldId="307"/>
            <ac:spMk id="5" creationId="{AEC201C4-80AF-410D-9722-DA8B631DE67C}"/>
          </ac:spMkLst>
        </pc:spChg>
        <pc:spChg chg="add mod">
          <ac:chgData name="Rob Luijten" userId="3656dec8-07ff-49b6-baa7-7de42837e1f6" providerId="ADAL" clId="{E62DF85C-D0CF-43BD-A046-74FF2B32F17C}" dt="2022-05-09T18:08:40.823" v="1105" actId="1076"/>
          <ac:spMkLst>
            <pc:docMk/>
            <pc:sldMk cId="2725839977" sldId="307"/>
            <ac:spMk id="6" creationId="{71A04680-E036-0C15-907F-379AFE8BE019}"/>
          </ac:spMkLst>
        </pc:spChg>
        <pc:spChg chg="mod">
          <ac:chgData name="Rob Luijten" userId="3656dec8-07ff-49b6-baa7-7de42837e1f6" providerId="ADAL" clId="{E62DF85C-D0CF-43BD-A046-74FF2B32F17C}" dt="2022-05-09T17:46:54.135" v="166" actId="20577"/>
          <ac:spMkLst>
            <pc:docMk/>
            <pc:sldMk cId="2725839977" sldId="307"/>
            <ac:spMk id="8" creationId="{2E58751F-FA98-4DF6-BF0C-E4D07A83E432}"/>
          </ac:spMkLst>
        </pc:spChg>
      </pc:sldChg>
      <pc:sldChg chg="addSp modSp new mod modNotesTx">
        <pc:chgData name="Rob Luijten" userId="3656dec8-07ff-49b6-baa7-7de42837e1f6" providerId="ADAL" clId="{E62DF85C-D0CF-43BD-A046-74FF2B32F17C}" dt="2022-05-09T18:43:09.493" v="3771" actId="207"/>
        <pc:sldMkLst>
          <pc:docMk/>
          <pc:sldMk cId="2814652358" sldId="308"/>
        </pc:sldMkLst>
        <pc:spChg chg="mod">
          <ac:chgData name="Rob Luijten" userId="3656dec8-07ff-49b6-baa7-7de42837e1f6" providerId="ADAL" clId="{E62DF85C-D0CF-43BD-A046-74FF2B32F17C}" dt="2022-05-09T17:48:04.673" v="186"/>
          <ac:spMkLst>
            <pc:docMk/>
            <pc:sldMk cId="2814652358" sldId="308"/>
            <ac:spMk id="2" creationId="{35E2BA68-3F24-7E0F-73BC-AADDDF8FD972}"/>
          </ac:spMkLst>
        </pc:spChg>
        <pc:spChg chg="mod">
          <ac:chgData name="Rob Luijten" userId="3656dec8-07ff-49b6-baa7-7de42837e1f6" providerId="ADAL" clId="{E62DF85C-D0CF-43BD-A046-74FF2B32F17C}" dt="2022-05-09T18:43:09.493" v="3771" actId="207"/>
          <ac:spMkLst>
            <pc:docMk/>
            <pc:sldMk cId="2814652358" sldId="308"/>
            <ac:spMk id="3" creationId="{7746D786-96C5-2836-062D-37061F8F9EC1}"/>
          </ac:spMkLst>
        </pc:spChg>
        <pc:spChg chg="add mod">
          <ac:chgData name="Rob Luijten" userId="3656dec8-07ff-49b6-baa7-7de42837e1f6" providerId="ADAL" clId="{E62DF85C-D0CF-43BD-A046-74FF2B32F17C}" dt="2022-05-09T17:49:20.021" v="321" actId="20577"/>
          <ac:spMkLst>
            <pc:docMk/>
            <pc:sldMk cId="2814652358" sldId="308"/>
            <ac:spMk id="7" creationId="{3F9FB4C8-A28A-56CB-361A-9691CFD1F00B}"/>
          </ac:spMkLst>
        </pc:spChg>
      </pc:sldChg>
      <pc:sldChg chg="addSp delSp modSp add mod modNotesTx">
        <pc:chgData name="Rob Luijten" userId="3656dec8-07ff-49b6-baa7-7de42837e1f6" providerId="ADAL" clId="{E62DF85C-D0CF-43BD-A046-74FF2B32F17C}" dt="2022-05-09T18:43:12.296" v="3772" actId="207"/>
        <pc:sldMkLst>
          <pc:docMk/>
          <pc:sldMk cId="1021728753" sldId="309"/>
        </pc:sldMkLst>
        <pc:spChg chg="mod">
          <ac:chgData name="Rob Luijten" userId="3656dec8-07ff-49b6-baa7-7de42837e1f6" providerId="ADAL" clId="{E62DF85C-D0CF-43BD-A046-74FF2B32F17C}" dt="2022-05-09T17:50:24.451" v="651" actId="20577"/>
          <ac:spMkLst>
            <pc:docMk/>
            <pc:sldMk cId="1021728753" sldId="309"/>
            <ac:spMk id="2" creationId="{35E2BA68-3F24-7E0F-73BC-AADDDF8FD972}"/>
          </ac:spMkLst>
        </pc:spChg>
        <pc:spChg chg="mod">
          <ac:chgData name="Rob Luijten" userId="3656dec8-07ff-49b6-baa7-7de42837e1f6" providerId="ADAL" clId="{E62DF85C-D0CF-43BD-A046-74FF2B32F17C}" dt="2022-05-09T18:43:12.296" v="3772" actId="207"/>
          <ac:spMkLst>
            <pc:docMk/>
            <pc:sldMk cId="1021728753" sldId="309"/>
            <ac:spMk id="3" creationId="{7746D786-96C5-2836-062D-37061F8F9EC1}"/>
          </ac:spMkLst>
        </pc:spChg>
        <pc:spChg chg="del">
          <ac:chgData name="Rob Luijten" userId="3656dec8-07ff-49b6-baa7-7de42837e1f6" providerId="ADAL" clId="{E62DF85C-D0CF-43BD-A046-74FF2B32F17C}" dt="2022-05-09T17:52:46.705" v="721" actId="478"/>
          <ac:spMkLst>
            <pc:docMk/>
            <pc:sldMk cId="1021728753" sldId="309"/>
            <ac:spMk id="5" creationId="{8D4CA529-4197-6149-980B-0BD399089FF0}"/>
          </ac:spMkLst>
        </pc:spChg>
        <pc:spChg chg="del">
          <ac:chgData name="Rob Luijten" userId="3656dec8-07ff-49b6-baa7-7de42837e1f6" providerId="ADAL" clId="{E62DF85C-D0CF-43BD-A046-74FF2B32F17C}" dt="2022-05-09T17:52:47.465" v="722" actId="478"/>
          <ac:spMkLst>
            <pc:docMk/>
            <pc:sldMk cId="1021728753" sldId="309"/>
            <ac:spMk id="6" creationId="{ED444C3B-60D2-D556-D294-7AA8B3BC988E}"/>
          </ac:spMkLst>
        </pc:spChg>
        <pc:spChg chg="del">
          <ac:chgData name="Rob Luijten" userId="3656dec8-07ff-49b6-baa7-7de42837e1f6" providerId="ADAL" clId="{E62DF85C-D0CF-43BD-A046-74FF2B32F17C}" dt="2022-05-09T17:50:37.659" v="652" actId="478"/>
          <ac:spMkLst>
            <pc:docMk/>
            <pc:sldMk cId="1021728753" sldId="309"/>
            <ac:spMk id="7" creationId="{3F9FB4C8-A28A-56CB-361A-9691CFD1F00B}"/>
          </ac:spMkLst>
        </pc:spChg>
        <pc:picChg chg="add mod">
          <ac:chgData name="Rob Luijten" userId="3656dec8-07ff-49b6-baa7-7de42837e1f6" providerId="ADAL" clId="{E62DF85C-D0CF-43BD-A046-74FF2B32F17C}" dt="2022-05-09T17:50:45.724" v="656" actId="1076"/>
          <ac:picMkLst>
            <pc:docMk/>
            <pc:sldMk cId="1021728753" sldId="309"/>
            <ac:picMk id="9" creationId="{B901C4A7-980E-EF72-4F1A-6F926340D3E6}"/>
          </ac:picMkLst>
        </pc:picChg>
        <pc:picChg chg="add mod">
          <ac:chgData name="Rob Luijten" userId="3656dec8-07ff-49b6-baa7-7de42837e1f6" providerId="ADAL" clId="{E62DF85C-D0CF-43BD-A046-74FF2B32F17C}" dt="2022-05-09T17:52:51.392" v="723" actId="1076"/>
          <ac:picMkLst>
            <pc:docMk/>
            <pc:sldMk cId="1021728753" sldId="309"/>
            <ac:picMk id="11" creationId="{682E4EE4-B836-C94A-AB23-347DC9251F86}"/>
          </ac:picMkLst>
        </pc:picChg>
      </pc:sldChg>
      <pc:sldChg chg="new del">
        <pc:chgData name="Rob Luijten" userId="3656dec8-07ff-49b6-baa7-7de42837e1f6" providerId="ADAL" clId="{E62DF85C-D0CF-43BD-A046-74FF2B32F17C}" dt="2022-05-09T17:48:53.408" v="244" actId="47"/>
        <pc:sldMkLst>
          <pc:docMk/>
          <pc:sldMk cId="3426538703" sldId="309"/>
        </pc:sldMkLst>
      </pc:sldChg>
      <pc:sldChg chg="addSp delSp modSp add mod modNotesTx">
        <pc:chgData name="Rob Luijten" userId="3656dec8-07ff-49b6-baa7-7de42837e1f6" providerId="ADAL" clId="{E62DF85C-D0CF-43BD-A046-74FF2B32F17C}" dt="2022-05-09T18:43:14.915" v="3773" actId="207"/>
        <pc:sldMkLst>
          <pc:docMk/>
          <pc:sldMk cId="2187267570" sldId="310"/>
        </pc:sldMkLst>
        <pc:spChg chg="mod">
          <ac:chgData name="Rob Luijten" userId="3656dec8-07ff-49b6-baa7-7de42837e1f6" providerId="ADAL" clId="{E62DF85C-D0CF-43BD-A046-74FF2B32F17C}" dt="2022-05-09T17:53:06.828" v="725" actId="20577"/>
          <ac:spMkLst>
            <pc:docMk/>
            <pc:sldMk cId="2187267570" sldId="310"/>
            <ac:spMk id="2" creationId="{35E2BA68-3F24-7E0F-73BC-AADDDF8FD972}"/>
          </ac:spMkLst>
        </pc:spChg>
        <pc:spChg chg="mod">
          <ac:chgData name="Rob Luijten" userId="3656dec8-07ff-49b6-baa7-7de42837e1f6" providerId="ADAL" clId="{E62DF85C-D0CF-43BD-A046-74FF2B32F17C}" dt="2022-05-09T18:43:14.915" v="3773" actId="207"/>
          <ac:spMkLst>
            <pc:docMk/>
            <pc:sldMk cId="2187267570" sldId="310"/>
            <ac:spMk id="3" creationId="{7746D786-96C5-2836-062D-37061F8F9EC1}"/>
          </ac:spMkLst>
        </pc:spChg>
        <pc:picChg chg="add mod">
          <ac:chgData name="Rob Luijten" userId="3656dec8-07ff-49b6-baa7-7de42837e1f6" providerId="ADAL" clId="{E62DF85C-D0CF-43BD-A046-74FF2B32F17C}" dt="2022-05-09T17:54:11.938" v="775" actId="1076"/>
          <ac:picMkLst>
            <pc:docMk/>
            <pc:sldMk cId="2187267570" sldId="310"/>
            <ac:picMk id="6" creationId="{2D9BDC01-668D-808A-10F0-BDA014CE4629}"/>
          </ac:picMkLst>
        </pc:picChg>
        <pc:picChg chg="del">
          <ac:chgData name="Rob Luijten" userId="3656dec8-07ff-49b6-baa7-7de42837e1f6" providerId="ADAL" clId="{E62DF85C-D0CF-43BD-A046-74FF2B32F17C}" dt="2022-05-09T17:53:16.968" v="769" actId="478"/>
          <ac:picMkLst>
            <pc:docMk/>
            <pc:sldMk cId="2187267570" sldId="310"/>
            <ac:picMk id="9" creationId="{B901C4A7-980E-EF72-4F1A-6F926340D3E6}"/>
          </ac:picMkLst>
        </pc:picChg>
        <pc:picChg chg="del">
          <ac:chgData name="Rob Luijten" userId="3656dec8-07ff-49b6-baa7-7de42837e1f6" providerId="ADAL" clId="{E62DF85C-D0CF-43BD-A046-74FF2B32F17C}" dt="2022-05-09T17:53:17.515" v="770" actId="478"/>
          <ac:picMkLst>
            <pc:docMk/>
            <pc:sldMk cId="2187267570" sldId="310"/>
            <ac:picMk id="11" creationId="{682E4EE4-B836-C94A-AB23-347DC9251F86}"/>
          </ac:picMkLst>
        </pc:picChg>
      </pc:sldChg>
      <pc:sldChg chg="addSp delSp modSp add mod modNotesTx">
        <pc:chgData name="Rob Luijten" userId="3656dec8-07ff-49b6-baa7-7de42837e1f6" providerId="ADAL" clId="{E62DF85C-D0CF-43BD-A046-74FF2B32F17C}" dt="2022-05-09T18:43:17.522" v="3774" actId="207"/>
        <pc:sldMkLst>
          <pc:docMk/>
          <pc:sldMk cId="2166019016" sldId="311"/>
        </pc:sldMkLst>
        <pc:spChg chg="mod">
          <ac:chgData name="Rob Luijten" userId="3656dec8-07ff-49b6-baa7-7de42837e1f6" providerId="ADAL" clId="{E62DF85C-D0CF-43BD-A046-74FF2B32F17C}" dt="2022-05-09T17:54:42.517" v="780" actId="20577"/>
          <ac:spMkLst>
            <pc:docMk/>
            <pc:sldMk cId="2166019016" sldId="311"/>
            <ac:spMk id="2" creationId="{35E2BA68-3F24-7E0F-73BC-AADDDF8FD972}"/>
          </ac:spMkLst>
        </pc:spChg>
        <pc:spChg chg="del mod">
          <ac:chgData name="Rob Luijten" userId="3656dec8-07ff-49b6-baa7-7de42837e1f6" providerId="ADAL" clId="{E62DF85C-D0CF-43BD-A046-74FF2B32F17C}" dt="2022-05-09T17:54:45.560" v="782" actId="478"/>
          <ac:spMkLst>
            <pc:docMk/>
            <pc:sldMk cId="2166019016" sldId="311"/>
            <ac:spMk id="3" creationId="{7746D786-96C5-2836-062D-37061F8F9EC1}"/>
          </ac:spMkLst>
        </pc:spChg>
        <pc:spChg chg="add del mod">
          <ac:chgData name="Rob Luijten" userId="3656dec8-07ff-49b6-baa7-7de42837e1f6" providerId="ADAL" clId="{E62DF85C-D0CF-43BD-A046-74FF2B32F17C}" dt="2022-05-09T17:54:48.105" v="784" actId="478"/>
          <ac:spMkLst>
            <pc:docMk/>
            <pc:sldMk cId="2166019016" sldId="311"/>
            <ac:spMk id="7" creationId="{AA2E9249-F9C0-66D7-8583-1FCD8BE488B1}"/>
          </ac:spMkLst>
        </pc:spChg>
        <pc:spChg chg="add mod">
          <ac:chgData name="Rob Luijten" userId="3656dec8-07ff-49b6-baa7-7de42837e1f6" providerId="ADAL" clId="{E62DF85C-D0CF-43BD-A046-74FF2B32F17C}" dt="2022-05-09T18:43:17.522" v="3774" actId="207"/>
          <ac:spMkLst>
            <pc:docMk/>
            <pc:sldMk cId="2166019016" sldId="311"/>
            <ac:spMk id="12" creationId="{C51B540B-EDA8-B477-3F6D-D63D85C88606}"/>
          </ac:spMkLst>
        </pc:spChg>
        <pc:picChg chg="del">
          <ac:chgData name="Rob Luijten" userId="3656dec8-07ff-49b6-baa7-7de42837e1f6" providerId="ADAL" clId="{E62DF85C-D0CF-43BD-A046-74FF2B32F17C}" dt="2022-05-09T17:54:50.687" v="785" actId="478"/>
          <ac:picMkLst>
            <pc:docMk/>
            <pc:sldMk cId="2166019016" sldId="311"/>
            <ac:picMk id="6" creationId="{2D9BDC01-668D-808A-10F0-BDA014CE4629}"/>
          </ac:picMkLst>
        </pc:picChg>
        <pc:picChg chg="add del">
          <ac:chgData name="Rob Luijten" userId="3656dec8-07ff-49b6-baa7-7de42837e1f6" providerId="ADAL" clId="{E62DF85C-D0CF-43BD-A046-74FF2B32F17C}" dt="2022-05-09T17:55:37.121" v="787" actId="22"/>
          <ac:picMkLst>
            <pc:docMk/>
            <pc:sldMk cId="2166019016" sldId="311"/>
            <ac:picMk id="9" creationId="{87F3B290-3EB9-4861-B9D8-3BA88ECB6419}"/>
          </ac:picMkLst>
        </pc:picChg>
        <pc:picChg chg="add mod">
          <ac:chgData name="Rob Luijten" userId="3656dec8-07ff-49b6-baa7-7de42837e1f6" providerId="ADAL" clId="{E62DF85C-D0CF-43BD-A046-74FF2B32F17C}" dt="2022-05-09T17:55:46.552" v="790" actId="14100"/>
          <ac:picMkLst>
            <pc:docMk/>
            <pc:sldMk cId="2166019016" sldId="311"/>
            <ac:picMk id="11" creationId="{0EF02057-516D-39B6-D81A-DF31B3B02EDB}"/>
          </ac:picMkLst>
        </pc:picChg>
      </pc:sldChg>
      <pc:sldChg chg="new del">
        <pc:chgData name="Rob Luijten" userId="3656dec8-07ff-49b6-baa7-7de42837e1f6" providerId="ADAL" clId="{E62DF85C-D0CF-43BD-A046-74FF2B32F17C}" dt="2022-05-09T17:54:25.853" v="777" actId="680"/>
        <pc:sldMkLst>
          <pc:docMk/>
          <pc:sldMk cId="2267406501" sldId="311"/>
        </pc:sldMkLst>
      </pc:sldChg>
      <pc:sldChg chg="addSp delSp modSp add mod modNotesTx">
        <pc:chgData name="Rob Luijten" userId="3656dec8-07ff-49b6-baa7-7de42837e1f6" providerId="ADAL" clId="{E62DF85C-D0CF-43BD-A046-74FF2B32F17C}" dt="2022-05-09T18:43:20.859" v="3775" actId="207"/>
        <pc:sldMkLst>
          <pc:docMk/>
          <pc:sldMk cId="1341902779" sldId="312"/>
        </pc:sldMkLst>
        <pc:spChg chg="mod">
          <ac:chgData name="Rob Luijten" userId="3656dec8-07ff-49b6-baa7-7de42837e1f6" providerId="ADAL" clId="{E62DF85C-D0CF-43BD-A046-74FF2B32F17C}" dt="2022-05-09T17:58:12.273" v="874" actId="20577"/>
          <ac:spMkLst>
            <pc:docMk/>
            <pc:sldMk cId="1341902779" sldId="312"/>
            <ac:spMk id="2" creationId="{35E2BA68-3F24-7E0F-73BC-AADDDF8FD972}"/>
          </ac:spMkLst>
        </pc:spChg>
        <pc:spChg chg="add del mod">
          <ac:chgData name="Rob Luijten" userId="3656dec8-07ff-49b6-baa7-7de42837e1f6" providerId="ADAL" clId="{E62DF85C-D0CF-43BD-A046-74FF2B32F17C}" dt="2022-05-09T17:58:19.059" v="877" actId="478"/>
          <ac:spMkLst>
            <pc:docMk/>
            <pc:sldMk cId="1341902779" sldId="312"/>
            <ac:spMk id="5" creationId="{2F76D0D9-2E54-6A55-AFDF-78E3E32AC5B5}"/>
          </ac:spMkLst>
        </pc:spChg>
        <pc:spChg chg="del">
          <ac:chgData name="Rob Luijten" userId="3656dec8-07ff-49b6-baa7-7de42837e1f6" providerId="ADAL" clId="{E62DF85C-D0CF-43BD-A046-74FF2B32F17C}" dt="2022-05-09T17:58:14.327" v="875" actId="478"/>
          <ac:spMkLst>
            <pc:docMk/>
            <pc:sldMk cId="1341902779" sldId="312"/>
            <ac:spMk id="12" creationId="{C51B540B-EDA8-B477-3F6D-D63D85C88606}"/>
          </ac:spMkLst>
        </pc:spChg>
        <pc:spChg chg="add del">
          <ac:chgData name="Rob Luijten" userId="3656dec8-07ff-49b6-baa7-7de42837e1f6" providerId="ADAL" clId="{E62DF85C-D0CF-43BD-A046-74FF2B32F17C}" dt="2022-05-09T18:02:17" v="900" actId="22"/>
          <ac:spMkLst>
            <pc:docMk/>
            <pc:sldMk cId="1341902779" sldId="312"/>
            <ac:spMk id="17" creationId="{C9A981E7-E7E6-EEBA-3895-8C00F6A9D549}"/>
          </ac:spMkLst>
        </pc:spChg>
        <pc:spChg chg="add mod">
          <ac:chgData name="Rob Luijten" userId="3656dec8-07ff-49b6-baa7-7de42837e1f6" providerId="ADAL" clId="{E62DF85C-D0CF-43BD-A046-74FF2B32F17C}" dt="2022-05-09T18:43:20.859" v="3775" actId="207"/>
          <ac:spMkLst>
            <pc:docMk/>
            <pc:sldMk cId="1341902779" sldId="312"/>
            <ac:spMk id="18" creationId="{97B97A0C-0A60-E295-45E1-AB78A3ABCB43}"/>
          </ac:spMkLst>
        </pc:spChg>
        <pc:picChg chg="add mod">
          <ac:chgData name="Rob Luijten" userId="3656dec8-07ff-49b6-baa7-7de42837e1f6" providerId="ADAL" clId="{E62DF85C-D0CF-43BD-A046-74FF2B32F17C}" dt="2022-05-09T17:58:25.750" v="880" actId="14100"/>
          <ac:picMkLst>
            <pc:docMk/>
            <pc:sldMk cId="1341902779" sldId="312"/>
            <ac:picMk id="7" creationId="{C4DEA67C-97B1-0DC2-F139-81C2F632DACA}"/>
          </ac:picMkLst>
        </pc:picChg>
        <pc:picChg chg="add mod">
          <ac:chgData name="Rob Luijten" userId="3656dec8-07ff-49b6-baa7-7de42837e1f6" providerId="ADAL" clId="{E62DF85C-D0CF-43BD-A046-74FF2B32F17C}" dt="2022-05-09T18:00:02.409" v="882" actId="1076"/>
          <ac:picMkLst>
            <pc:docMk/>
            <pc:sldMk cId="1341902779" sldId="312"/>
            <ac:picMk id="9" creationId="{05A6789E-639E-96E6-B101-9D833A1AC17F}"/>
          </ac:picMkLst>
        </pc:picChg>
        <pc:picChg chg="del">
          <ac:chgData name="Rob Luijten" userId="3656dec8-07ff-49b6-baa7-7de42837e1f6" providerId="ADAL" clId="{E62DF85C-D0CF-43BD-A046-74FF2B32F17C}" dt="2022-05-09T17:58:17.031" v="876" actId="478"/>
          <ac:picMkLst>
            <pc:docMk/>
            <pc:sldMk cId="1341902779" sldId="312"/>
            <ac:picMk id="11" creationId="{0EF02057-516D-39B6-D81A-DF31B3B02EDB}"/>
          </ac:picMkLst>
        </pc:picChg>
        <pc:picChg chg="add mod">
          <ac:chgData name="Rob Luijten" userId="3656dec8-07ff-49b6-baa7-7de42837e1f6" providerId="ADAL" clId="{E62DF85C-D0CF-43BD-A046-74FF2B32F17C}" dt="2022-05-09T18:01:28.785" v="896" actId="1076"/>
          <ac:picMkLst>
            <pc:docMk/>
            <pc:sldMk cId="1341902779" sldId="312"/>
            <ac:picMk id="13" creationId="{CC9B356C-FD02-DF03-2343-BB3E02D3C205}"/>
          </ac:picMkLst>
        </pc:picChg>
        <pc:picChg chg="add mod">
          <ac:chgData name="Rob Luijten" userId="3656dec8-07ff-49b6-baa7-7de42837e1f6" providerId="ADAL" clId="{E62DF85C-D0CF-43BD-A046-74FF2B32F17C}" dt="2022-05-09T18:01:40.018" v="897"/>
          <ac:picMkLst>
            <pc:docMk/>
            <pc:sldMk cId="1341902779" sldId="312"/>
            <ac:picMk id="14" creationId="{2D46CF2C-F257-46A2-DA4C-6C7DB05269AC}"/>
          </ac:picMkLst>
        </pc:picChg>
        <pc:picChg chg="add mod">
          <ac:chgData name="Rob Luijten" userId="3656dec8-07ff-49b6-baa7-7de42837e1f6" providerId="ADAL" clId="{E62DF85C-D0CF-43BD-A046-74FF2B32F17C}" dt="2022-05-09T18:01:52.440" v="898"/>
          <ac:picMkLst>
            <pc:docMk/>
            <pc:sldMk cId="1341902779" sldId="312"/>
            <ac:picMk id="15" creationId="{47B3C383-1B79-0816-FECA-2C6909617005}"/>
          </ac:picMkLst>
        </pc:picChg>
      </pc:sldChg>
      <pc:sldChg chg="addSp delSp modSp add mod modNotesTx">
        <pc:chgData name="Rob Luijten" userId="3656dec8-07ff-49b6-baa7-7de42837e1f6" providerId="ADAL" clId="{E62DF85C-D0CF-43BD-A046-74FF2B32F17C}" dt="2022-05-09T18:43:24.408" v="3776" actId="207"/>
        <pc:sldMkLst>
          <pc:docMk/>
          <pc:sldMk cId="2411349794" sldId="313"/>
        </pc:sldMkLst>
        <pc:spChg chg="mod">
          <ac:chgData name="Rob Luijten" userId="3656dec8-07ff-49b6-baa7-7de42837e1f6" providerId="ADAL" clId="{E62DF85C-D0CF-43BD-A046-74FF2B32F17C}" dt="2022-05-09T18:03:31.914" v="943" actId="20577"/>
          <ac:spMkLst>
            <pc:docMk/>
            <pc:sldMk cId="2411349794" sldId="313"/>
            <ac:spMk id="2" creationId="{35E2BA68-3F24-7E0F-73BC-AADDDF8FD972}"/>
          </ac:spMkLst>
        </pc:spChg>
        <pc:spChg chg="add mod">
          <ac:chgData name="Rob Luijten" userId="3656dec8-07ff-49b6-baa7-7de42837e1f6" providerId="ADAL" clId="{E62DF85C-D0CF-43BD-A046-74FF2B32F17C}" dt="2022-05-09T18:43:24.408" v="3776" actId="207"/>
          <ac:spMkLst>
            <pc:docMk/>
            <pc:sldMk cId="2411349794" sldId="313"/>
            <ac:spMk id="11" creationId="{E483E392-0A92-A6B6-EEBF-4D5C496AB129}"/>
          </ac:spMkLst>
        </pc:spChg>
        <pc:picChg chg="add mod ord">
          <ac:chgData name="Rob Luijten" userId="3656dec8-07ff-49b6-baa7-7de42837e1f6" providerId="ADAL" clId="{E62DF85C-D0CF-43BD-A046-74FF2B32F17C}" dt="2022-05-09T18:02:55.623" v="910" actId="1076"/>
          <ac:picMkLst>
            <pc:docMk/>
            <pc:sldMk cId="2411349794" sldId="313"/>
            <ac:picMk id="5" creationId="{FB28916A-AB26-1BD2-9B7B-4EF8C28178F7}"/>
          </ac:picMkLst>
        </pc:picChg>
        <pc:picChg chg="del">
          <ac:chgData name="Rob Luijten" userId="3656dec8-07ff-49b6-baa7-7de42837e1f6" providerId="ADAL" clId="{E62DF85C-D0CF-43BD-A046-74FF2B32F17C}" dt="2022-05-09T18:02:38.394" v="902" actId="478"/>
          <ac:picMkLst>
            <pc:docMk/>
            <pc:sldMk cId="2411349794" sldId="313"/>
            <ac:picMk id="7" creationId="{C4DEA67C-97B1-0DC2-F139-81C2F632DACA}"/>
          </ac:picMkLst>
        </pc:picChg>
        <pc:picChg chg="del">
          <ac:chgData name="Rob Luijten" userId="3656dec8-07ff-49b6-baa7-7de42837e1f6" providerId="ADAL" clId="{E62DF85C-D0CF-43BD-A046-74FF2B32F17C}" dt="2022-05-09T18:02:39.256" v="903" actId="478"/>
          <ac:picMkLst>
            <pc:docMk/>
            <pc:sldMk cId="2411349794" sldId="313"/>
            <ac:picMk id="9" creationId="{05A6789E-639E-96E6-B101-9D833A1AC17F}"/>
          </ac:picMkLst>
        </pc:picChg>
        <pc:picChg chg="del">
          <ac:chgData name="Rob Luijten" userId="3656dec8-07ff-49b6-baa7-7de42837e1f6" providerId="ADAL" clId="{E62DF85C-D0CF-43BD-A046-74FF2B32F17C}" dt="2022-05-09T18:02:40.657" v="904" actId="478"/>
          <ac:picMkLst>
            <pc:docMk/>
            <pc:sldMk cId="2411349794" sldId="313"/>
            <ac:picMk id="13" creationId="{CC9B356C-FD02-DF03-2343-BB3E02D3C205}"/>
          </ac:picMkLst>
        </pc:picChg>
        <pc:picChg chg="del">
          <ac:chgData name="Rob Luijten" userId="3656dec8-07ff-49b6-baa7-7de42837e1f6" providerId="ADAL" clId="{E62DF85C-D0CF-43BD-A046-74FF2B32F17C}" dt="2022-05-09T18:02:40.657" v="904" actId="478"/>
          <ac:picMkLst>
            <pc:docMk/>
            <pc:sldMk cId="2411349794" sldId="313"/>
            <ac:picMk id="14" creationId="{2D46CF2C-F257-46A2-DA4C-6C7DB05269AC}"/>
          </ac:picMkLst>
        </pc:picChg>
        <pc:picChg chg="del">
          <ac:chgData name="Rob Luijten" userId="3656dec8-07ff-49b6-baa7-7de42837e1f6" providerId="ADAL" clId="{E62DF85C-D0CF-43BD-A046-74FF2B32F17C}" dt="2022-05-09T18:02:40.657" v="904" actId="478"/>
          <ac:picMkLst>
            <pc:docMk/>
            <pc:sldMk cId="2411349794" sldId="313"/>
            <ac:picMk id="15" creationId="{47B3C383-1B79-0816-FECA-2C6909617005}"/>
          </ac:picMkLst>
        </pc:picChg>
      </pc:sldChg>
      <pc:sldChg chg="addSp delSp modSp add mod modNotesTx">
        <pc:chgData name="Rob Luijten" userId="3656dec8-07ff-49b6-baa7-7de42837e1f6" providerId="ADAL" clId="{E62DF85C-D0CF-43BD-A046-74FF2B32F17C}" dt="2022-05-09T18:43:27.885" v="3777" actId="207"/>
        <pc:sldMkLst>
          <pc:docMk/>
          <pc:sldMk cId="1557134967" sldId="314"/>
        </pc:sldMkLst>
        <pc:spChg chg="mod">
          <ac:chgData name="Rob Luijten" userId="3656dec8-07ff-49b6-baa7-7de42837e1f6" providerId="ADAL" clId="{E62DF85C-D0CF-43BD-A046-74FF2B32F17C}" dt="2022-05-09T18:07:25.335" v="1039" actId="20577"/>
          <ac:spMkLst>
            <pc:docMk/>
            <pc:sldMk cId="1557134967" sldId="314"/>
            <ac:spMk id="2" creationId="{35E2BA68-3F24-7E0F-73BC-AADDDF8FD972}"/>
          </ac:spMkLst>
        </pc:spChg>
        <pc:spChg chg="add del mod">
          <ac:chgData name="Rob Luijten" userId="3656dec8-07ff-49b6-baa7-7de42837e1f6" providerId="ADAL" clId="{E62DF85C-D0CF-43BD-A046-74FF2B32F17C}" dt="2022-05-09T18:07:24.946" v="1038" actId="478"/>
          <ac:spMkLst>
            <pc:docMk/>
            <pc:sldMk cId="1557134967" sldId="314"/>
            <ac:spMk id="8" creationId="{DD6A482D-8FEE-71A2-1CF7-77D09A78365D}"/>
          </ac:spMkLst>
        </pc:spChg>
        <pc:spChg chg="add del mod">
          <ac:chgData name="Rob Luijten" userId="3656dec8-07ff-49b6-baa7-7de42837e1f6" providerId="ADAL" clId="{E62DF85C-D0CF-43BD-A046-74FF2B32F17C}" dt="2022-05-09T18:43:27.885" v="3777" actId="207"/>
          <ac:spMkLst>
            <pc:docMk/>
            <pc:sldMk cId="1557134967" sldId="314"/>
            <ac:spMk id="11" creationId="{E483E392-0A92-A6B6-EEBF-4D5C496AB129}"/>
          </ac:spMkLst>
        </pc:spChg>
        <pc:picChg chg="del">
          <ac:chgData name="Rob Luijten" userId="3656dec8-07ff-49b6-baa7-7de42837e1f6" providerId="ADAL" clId="{E62DF85C-D0CF-43BD-A046-74FF2B32F17C}" dt="2022-05-09T18:05:39.691" v="1013" actId="478"/>
          <ac:picMkLst>
            <pc:docMk/>
            <pc:sldMk cId="1557134967" sldId="314"/>
            <ac:picMk id="5" creationId="{FB28916A-AB26-1BD2-9B7B-4EF8C28178F7}"/>
          </ac:picMkLst>
        </pc:picChg>
        <pc:picChg chg="add del mod">
          <ac:chgData name="Rob Luijten" userId="3656dec8-07ff-49b6-baa7-7de42837e1f6" providerId="ADAL" clId="{E62DF85C-D0CF-43BD-A046-74FF2B32F17C}" dt="2022-05-09T18:07:25.821" v="1040" actId="1076"/>
          <ac:picMkLst>
            <pc:docMk/>
            <pc:sldMk cId="1557134967" sldId="314"/>
            <ac:picMk id="6" creationId="{7A5A732D-2653-54C3-2309-907CE5868E9A}"/>
          </ac:picMkLst>
        </pc:picChg>
        <pc:picChg chg="add del mod ord">
          <ac:chgData name="Rob Luijten" userId="3656dec8-07ff-49b6-baa7-7de42837e1f6" providerId="ADAL" clId="{E62DF85C-D0CF-43BD-A046-74FF2B32F17C}" dt="2022-05-09T18:07:23.847" v="1035" actId="22"/>
          <ac:picMkLst>
            <pc:docMk/>
            <pc:sldMk cId="1557134967" sldId="314"/>
            <ac:picMk id="10" creationId="{A8170714-E1AF-D299-DDAB-359F35825F96}"/>
          </ac:picMkLst>
        </pc:picChg>
      </pc:sldChg>
      <pc:sldChg chg="add modNotesTx">
        <pc:chgData name="Rob Luijten" userId="3656dec8-07ff-49b6-baa7-7de42837e1f6" providerId="ADAL" clId="{E62DF85C-D0CF-43BD-A046-74FF2B32F17C}" dt="2022-05-09T18:08:04.189" v="1048" actId="20577"/>
        <pc:sldMkLst>
          <pc:docMk/>
          <pc:sldMk cId="3183798312" sldId="315"/>
        </pc:sldMkLst>
      </pc:sldChg>
      <pc:sldChg chg="modSp new del mod">
        <pc:chgData name="Rob Luijten" userId="3656dec8-07ff-49b6-baa7-7de42837e1f6" providerId="ADAL" clId="{E62DF85C-D0CF-43BD-A046-74FF2B32F17C}" dt="2022-05-09T18:15:11.853" v="1112" actId="47"/>
        <pc:sldMkLst>
          <pc:docMk/>
          <pc:sldMk cId="2883543299" sldId="316"/>
        </pc:sldMkLst>
        <pc:spChg chg="mod">
          <ac:chgData name="Rob Luijten" userId="3656dec8-07ff-49b6-baa7-7de42837e1f6" providerId="ADAL" clId="{E62DF85C-D0CF-43BD-A046-74FF2B32F17C}" dt="2022-05-09T18:15:06" v="1108"/>
          <ac:spMkLst>
            <pc:docMk/>
            <pc:sldMk cId="2883543299" sldId="316"/>
            <ac:spMk id="2" creationId="{E778F16E-46CE-0644-5965-59EEDF4F9A66}"/>
          </ac:spMkLst>
        </pc:spChg>
      </pc:sldChg>
      <pc:sldChg chg="addSp delSp modSp add mod">
        <pc:chgData name="Rob Luijten" userId="3656dec8-07ff-49b6-baa7-7de42837e1f6" providerId="ADAL" clId="{E62DF85C-D0CF-43BD-A046-74FF2B32F17C}" dt="2022-05-09T18:15:56.760" v="1202" actId="1035"/>
        <pc:sldMkLst>
          <pc:docMk/>
          <pc:sldMk cId="1775304980" sldId="317"/>
        </pc:sldMkLst>
        <pc:spChg chg="mod">
          <ac:chgData name="Rob Luijten" userId="3656dec8-07ff-49b6-baa7-7de42837e1f6" providerId="ADAL" clId="{E62DF85C-D0CF-43BD-A046-74FF2B32F17C}" dt="2022-05-09T18:15:19.384" v="1142" actId="20577"/>
          <ac:spMkLst>
            <pc:docMk/>
            <pc:sldMk cId="1775304980" sldId="317"/>
            <ac:spMk id="2" creationId="{35E2BA68-3F24-7E0F-73BC-AADDDF8FD972}"/>
          </ac:spMkLst>
        </pc:spChg>
        <pc:spChg chg="add mod">
          <ac:chgData name="Rob Luijten" userId="3656dec8-07ff-49b6-baa7-7de42837e1f6" providerId="ADAL" clId="{E62DF85C-D0CF-43BD-A046-74FF2B32F17C}" dt="2022-05-09T18:15:26.879" v="1144" actId="1076"/>
          <ac:spMkLst>
            <pc:docMk/>
            <pc:sldMk cId="1775304980" sldId="317"/>
            <ac:spMk id="5" creationId="{C3709ED5-046B-1CB0-02CB-88397B75EB70}"/>
          </ac:spMkLst>
        </pc:spChg>
        <pc:spChg chg="add mod">
          <ac:chgData name="Rob Luijten" userId="3656dec8-07ff-49b6-baa7-7de42837e1f6" providerId="ADAL" clId="{E62DF85C-D0CF-43BD-A046-74FF2B32F17C}" dt="2022-05-09T18:15:56.760" v="1202" actId="1035"/>
          <ac:spMkLst>
            <pc:docMk/>
            <pc:sldMk cId="1775304980" sldId="317"/>
            <ac:spMk id="6" creationId="{066ED646-4F85-6037-12B5-12DAC209D66E}"/>
          </ac:spMkLst>
        </pc:spChg>
        <pc:picChg chg="del">
          <ac:chgData name="Rob Luijten" userId="3656dec8-07ff-49b6-baa7-7de42837e1f6" providerId="ADAL" clId="{E62DF85C-D0CF-43BD-A046-74FF2B32F17C}" dt="2022-05-09T18:15:12.912" v="1113" actId="478"/>
          <ac:picMkLst>
            <pc:docMk/>
            <pc:sldMk cId="1775304980" sldId="317"/>
            <ac:picMk id="10" creationId="{A8170714-E1AF-D299-DDAB-359F35825F96}"/>
          </ac:picMkLst>
        </pc:picChg>
      </pc:sldChg>
      <pc:sldChg chg="add del">
        <pc:chgData name="Rob Luijten" userId="3656dec8-07ff-49b6-baa7-7de42837e1f6" providerId="ADAL" clId="{E62DF85C-D0CF-43BD-A046-74FF2B32F17C}" dt="2022-05-09T18:15:10.460" v="1111"/>
        <pc:sldMkLst>
          <pc:docMk/>
          <pc:sldMk cId="2243891553" sldId="318"/>
        </pc:sldMkLst>
      </pc:sldChg>
      <pc:sldChg chg="addSp delSp modSp add mod modAnim">
        <pc:chgData name="Rob Luijten" userId="3656dec8-07ff-49b6-baa7-7de42837e1f6" providerId="ADAL" clId="{E62DF85C-D0CF-43BD-A046-74FF2B32F17C}" dt="2022-05-09T18:21:30.073" v="2050"/>
        <pc:sldMkLst>
          <pc:docMk/>
          <pc:sldMk cId="3387033679" sldId="318"/>
        </pc:sldMkLst>
        <pc:spChg chg="mod">
          <ac:chgData name="Rob Luijten" userId="3656dec8-07ff-49b6-baa7-7de42837e1f6" providerId="ADAL" clId="{E62DF85C-D0CF-43BD-A046-74FF2B32F17C}" dt="2022-05-09T18:19:04.641" v="1853" actId="20577"/>
          <ac:spMkLst>
            <pc:docMk/>
            <pc:sldMk cId="3387033679" sldId="318"/>
            <ac:spMk id="2" creationId="{35E2BA68-3F24-7E0F-73BC-AADDDF8FD972}"/>
          </ac:spMkLst>
        </pc:spChg>
        <pc:spChg chg="add mod">
          <ac:chgData name="Rob Luijten" userId="3656dec8-07ff-49b6-baa7-7de42837e1f6" providerId="ADAL" clId="{E62DF85C-D0CF-43BD-A046-74FF2B32F17C}" dt="2022-05-09T18:21:09.130" v="2049" actId="403"/>
          <ac:spMkLst>
            <pc:docMk/>
            <pc:sldMk cId="3387033679" sldId="318"/>
            <ac:spMk id="3" creationId="{99E99D15-9AF9-2937-087C-2553093188C8}"/>
          </ac:spMkLst>
        </pc:spChg>
        <pc:spChg chg="mod">
          <ac:chgData name="Rob Luijten" userId="3656dec8-07ff-49b6-baa7-7de42837e1f6" providerId="ADAL" clId="{E62DF85C-D0CF-43BD-A046-74FF2B32F17C}" dt="2022-05-09T18:20:22.339" v="1983" actId="9"/>
          <ac:spMkLst>
            <pc:docMk/>
            <pc:sldMk cId="3387033679" sldId="318"/>
            <ac:spMk id="5" creationId="{C3709ED5-046B-1CB0-02CB-88397B75EB70}"/>
          </ac:spMkLst>
        </pc:spChg>
        <pc:spChg chg="del mod">
          <ac:chgData name="Rob Luijten" userId="3656dec8-07ff-49b6-baa7-7de42837e1f6" providerId="ADAL" clId="{E62DF85C-D0CF-43BD-A046-74FF2B32F17C}" dt="2022-05-09T18:16:35.969" v="1281" actId="478"/>
          <ac:spMkLst>
            <pc:docMk/>
            <pc:sldMk cId="3387033679" sldId="318"/>
            <ac:spMk id="6" creationId="{066ED646-4F85-6037-12B5-12DAC209D66E}"/>
          </ac:spMkLst>
        </pc:spChg>
      </pc:sldChg>
      <pc:sldChg chg="addSp delSp modSp add mod ord">
        <pc:chgData name="Rob Luijten" userId="3656dec8-07ff-49b6-baa7-7de42837e1f6" providerId="ADAL" clId="{E62DF85C-D0CF-43BD-A046-74FF2B32F17C}" dt="2022-05-09T18:43:40.549" v="3778" actId="1076"/>
        <pc:sldMkLst>
          <pc:docMk/>
          <pc:sldMk cId="1179809437" sldId="319"/>
        </pc:sldMkLst>
        <pc:spChg chg="mod">
          <ac:chgData name="Rob Luijten" userId="3656dec8-07ff-49b6-baa7-7de42837e1f6" providerId="ADAL" clId="{E62DF85C-D0CF-43BD-A046-74FF2B32F17C}" dt="2022-05-09T18:21:47.105" v="2059" actId="20577"/>
          <ac:spMkLst>
            <pc:docMk/>
            <pc:sldMk cId="1179809437" sldId="319"/>
            <ac:spMk id="2" creationId="{35E2BA68-3F24-7E0F-73BC-AADDDF8FD972}"/>
          </ac:spMkLst>
        </pc:spChg>
        <pc:spChg chg="mod">
          <ac:chgData name="Rob Luijten" userId="3656dec8-07ff-49b6-baa7-7de42837e1f6" providerId="ADAL" clId="{E62DF85C-D0CF-43BD-A046-74FF2B32F17C}" dt="2022-05-09T18:22:33.003" v="2237" actId="313"/>
          <ac:spMkLst>
            <pc:docMk/>
            <pc:sldMk cId="1179809437" sldId="319"/>
            <ac:spMk id="5" creationId="{C3709ED5-046B-1CB0-02CB-88397B75EB70}"/>
          </ac:spMkLst>
        </pc:spChg>
        <pc:spChg chg="del">
          <ac:chgData name="Rob Luijten" userId="3656dec8-07ff-49b6-baa7-7de42837e1f6" providerId="ADAL" clId="{E62DF85C-D0CF-43BD-A046-74FF2B32F17C}" dt="2022-05-09T18:22:09.495" v="2075" actId="478"/>
          <ac:spMkLst>
            <pc:docMk/>
            <pc:sldMk cId="1179809437" sldId="319"/>
            <ac:spMk id="6" creationId="{066ED646-4F85-6037-12B5-12DAC209D66E}"/>
          </ac:spMkLst>
        </pc:spChg>
        <pc:spChg chg="add mod">
          <ac:chgData name="Rob Luijten" userId="3656dec8-07ff-49b6-baa7-7de42837e1f6" providerId="ADAL" clId="{E62DF85C-D0CF-43BD-A046-74FF2B32F17C}" dt="2022-05-09T18:43:40.549" v="3778" actId="1076"/>
          <ac:spMkLst>
            <pc:docMk/>
            <pc:sldMk cId="1179809437" sldId="319"/>
            <ac:spMk id="7" creationId="{DEE7353C-7D87-534E-DE62-DC96ECDDB4C5}"/>
          </ac:spMkLst>
        </pc:spChg>
        <pc:picChg chg="add del mod">
          <ac:chgData name="Rob Luijten" userId="3656dec8-07ff-49b6-baa7-7de42837e1f6" providerId="ADAL" clId="{E62DF85C-D0CF-43BD-A046-74FF2B32F17C}" dt="2022-05-09T18:38:41.914" v="3762"/>
          <ac:picMkLst>
            <pc:docMk/>
            <pc:sldMk cId="1179809437" sldId="319"/>
            <ac:picMk id="8" creationId="{06F3B47D-A7FB-3242-94B1-7CC37EE01766}"/>
          </ac:picMkLst>
        </pc:picChg>
        <pc:picChg chg="add mod">
          <ac:chgData name="Rob Luijten" userId="3656dec8-07ff-49b6-baa7-7de42837e1f6" providerId="ADAL" clId="{E62DF85C-D0CF-43BD-A046-74FF2B32F17C}" dt="2022-05-09T18:39:08.649" v="3770" actId="1076"/>
          <ac:picMkLst>
            <pc:docMk/>
            <pc:sldMk cId="1179809437" sldId="319"/>
            <ac:picMk id="9" creationId="{3513B637-F4C6-EBAF-4962-05E1851EE0BB}"/>
          </ac:picMkLst>
        </pc:picChg>
      </pc:sldChg>
      <pc:sldChg chg="addSp delSp modSp add mod">
        <pc:chgData name="Rob Luijten" userId="3656dec8-07ff-49b6-baa7-7de42837e1f6" providerId="ADAL" clId="{E62DF85C-D0CF-43BD-A046-74FF2B32F17C}" dt="2022-05-09T18:38:48.262" v="3765" actId="14100"/>
        <pc:sldMkLst>
          <pc:docMk/>
          <pc:sldMk cId="393778402" sldId="320"/>
        </pc:sldMkLst>
        <pc:spChg chg="mod">
          <ac:chgData name="Rob Luijten" userId="3656dec8-07ff-49b6-baa7-7de42837e1f6" providerId="ADAL" clId="{E62DF85C-D0CF-43BD-A046-74FF2B32F17C}" dt="2022-05-09T18:22:56.988" v="2263" actId="1076"/>
          <ac:spMkLst>
            <pc:docMk/>
            <pc:sldMk cId="393778402" sldId="320"/>
            <ac:spMk id="2" creationId="{35E2BA68-3F24-7E0F-73BC-AADDDF8FD972}"/>
          </ac:spMkLst>
        </pc:spChg>
        <pc:spChg chg="mod">
          <ac:chgData name="Rob Luijten" userId="3656dec8-07ff-49b6-baa7-7de42837e1f6" providerId="ADAL" clId="{E62DF85C-D0CF-43BD-A046-74FF2B32F17C}" dt="2022-05-09T18:23:24.824" v="2466" actId="20577"/>
          <ac:spMkLst>
            <pc:docMk/>
            <pc:sldMk cId="393778402" sldId="320"/>
            <ac:spMk id="5" creationId="{C3709ED5-046B-1CB0-02CB-88397B75EB70}"/>
          </ac:spMkLst>
        </pc:spChg>
        <pc:spChg chg="del">
          <ac:chgData name="Rob Luijten" userId="3656dec8-07ff-49b6-baa7-7de42837e1f6" providerId="ADAL" clId="{E62DF85C-D0CF-43BD-A046-74FF2B32F17C}" dt="2022-05-09T18:22:54.756" v="2262" actId="478"/>
          <ac:spMkLst>
            <pc:docMk/>
            <pc:sldMk cId="393778402" sldId="320"/>
            <ac:spMk id="7" creationId="{DEE7353C-7D87-534E-DE62-DC96ECDDB4C5}"/>
          </ac:spMkLst>
        </pc:spChg>
        <pc:spChg chg="add mod">
          <ac:chgData name="Rob Luijten" userId="3656dec8-07ff-49b6-baa7-7de42837e1f6" providerId="ADAL" clId="{E62DF85C-D0CF-43BD-A046-74FF2B32F17C}" dt="2022-05-09T18:35:56.866" v="3748" actId="1035"/>
          <ac:spMkLst>
            <pc:docMk/>
            <pc:sldMk cId="393778402" sldId="320"/>
            <ac:spMk id="9" creationId="{5F5A5F80-648B-6E42-C7FC-A00B4BCF2803}"/>
          </ac:spMkLst>
        </pc:spChg>
        <pc:spChg chg="add mod">
          <ac:chgData name="Rob Luijten" userId="3656dec8-07ff-49b6-baa7-7de42837e1f6" providerId="ADAL" clId="{E62DF85C-D0CF-43BD-A046-74FF2B32F17C}" dt="2022-05-09T18:35:51.536" v="3742" actId="1036"/>
          <ac:spMkLst>
            <pc:docMk/>
            <pc:sldMk cId="393778402" sldId="320"/>
            <ac:spMk id="10" creationId="{5A61C69D-D97E-9442-D7C6-489E332ECFCE}"/>
          </ac:spMkLst>
        </pc:spChg>
        <pc:spChg chg="add mod">
          <ac:chgData name="Rob Luijten" userId="3656dec8-07ff-49b6-baa7-7de42837e1f6" providerId="ADAL" clId="{E62DF85C-D0CF-43BD-A046-74FF2B32F17C}" dt="2022-05-09T18:34:44.572" v="3675" actId="20577"/>
          <ac:spMkLst>
            <pc:docMk/>
            <pc:sldMk cId="393778402" sldId="320"/>
            <ac:spMk id="11" creationId="{E82789FD-0E10-500F-CDED-5124F48F4A3E}"/>
          </ac:spMkLst>
        </pc:spChg>
        <pc:picChg chg="add mod">
          <ac:chgData name="Rob Luijten" userId="3656dec8-07ff-49b6-baa7-7de42837e1f6" providerId="ADAL" clId="{E62DF85C-D0CF-43BD-A046-74FF2B32F17C}" dt="2022-05-09T18:33:10.228" v="3564" actId="1076"/>
          <ac:picMkLst>
            <pc:docMk/>
            <pc:sldMk cId="393778402" sldId="320"/>
            <ac:picMk id="6" creationId="{40815B7B-D268-737B-FF47-57001E58CA0A}"/>
          </ac:picMkLst>
        </pc:picChg>
        <pc:picChg chg="add mod">
          <ac:chgData name="Rob Luijten" userId="3656dec8-07ff-49b6-baa7-7de42837e1f6" providerId="ADAL" clId="{E62DF85C-D0CF-43BD-A046-74FF2B32F17C}" dt="2022-05-09T18:33:14.313" v="3566" actId="1076"/>
          <ac:picMkLst>
            <pc:docMk/>
            <pc:sldMk cId="393778402" sldId="320"/>
            <ac:picMk id="8" creationId="{C4806B5C-6532-6A39-0C55-477033EE0B07}"/>
          </ac:picMkLst>
        </pc:picChg>
        <pc:picChg chg="add mod">
          <ac:chgData name="Rob Luijten" userId="3656dec8-07ff-49b6-baa7-7de42837e1f6" providerId="ADAL" clId="{E62DF85C-D0CF-43BD-A046-74FF2B32F17C}" dt="2022-05-09T18:38:48.262" v="3765" actId="14100"/>
          <ac:picMkLst>
            <pc:docMk/>
            <pc:sldMk cId="393778402" sldId="320"/>
            <ac:picMk id="12" creationId="{2E3FCDB6-FC72-DE8E-DC07-297BA99BD38D}"/>
          </ac:picMkLst>
        </pc:picChg>
      </pc:sldChg>
      <pc:sldChg chg="addSp delSp modSp add mod">
        <pc:chgData name="Rob Luijten" userId="3656dec8-07ff-49b6-baa7-7de42837e1f6" providerId="ADAL" clId="{E62DF85C-D0CF-43BD-A046-74FF2B32F17C}" dt="2022-05-09T18:38:34.419" v="3760" actId="1076"/>
        <pc:sldMkLst>
          <pc:docMk/>
          <pc:sldMk cId="4022328310" sldId="321"/>
        </pc:sldMkLst>
        <pc:spChg chg="mod">
          <ac:chgData name="Rob Luijten" userId="3656dec8-07ff-49b6-baa7-7de42837e1f6" providerId="ADAL" clId="{E62DF85C-D0CF-43BD-A046-74FF2B32F17C}" dt="2022-05-09T18:23:32.146" v="2477" actId="20577"/>
          <ac:spMkLst>
            <pc:docMk/>
            <pc:sldMk cId="4022328310" sldId="321"/>
            <ac:spMk id="2" creationId="{35E2BA68-3F24-7E0F-73BC-AADDDF8FD972}"/>
          </ac:spMkLst>
        </pc:spChg>
        <pc:spChg chg="mod">
          <ac:chgData name="Rob Luijten" userId="3656dec8-07ff-49b6-baa7-7de42837e1f6" providerId="ADAL" clId="{E62DF85C-D0CF-43BD-A046-74FF2B32F17C}" dt="2022-05-09T18:24:01.648" v="2717" actId="20577"/>
          <ac:spMkLst>
            <pc:docMk/>
            <pc:sldMk cId="4022328310" sldId="321"/>
            <ac:spMk id="5" creationId="{C3709ED5-046B-1CB0-02CB-88397B75EB70}"/>
          </ac:spMkLst>
        </pc:spChg>
        <pc:spChg chg="add del">
          <ac:chgData name="Rob Luijten" userId="3656dec8-07ff-49b6-baa7-7de42837e1f6" providerId="ADAL" clId="{E62DF85C-D0CF-43BD-A046-74FF2B32F17C}" dt="2022-05-09T18:32:56.766" v="3559" actId="22"/>
          <ac:spMkLst>
            <pc:docMk/>
            <pc:sldMk cId="4022328310" sldId="321"/>
            <ac:spMk id="9" creationId="{59A3134A-6DFC-B652-9D5F-97103C3EDE8F}"/>
          </ac:spMkLst>
        </pc:spChg>
        <pc:spChg chg="add mod">
          <ac:chgData name="Rob Luijten" userId="3656dec8-07ff-49b6-baa7-7de42837e1f6" providerId="ADAL" clId="{E62DF85C-D0CF-43BD-A046-74FF2B32F17C}" dt="2022-05-09T18:35:43.867" v="3732" actId="1076"/>
          <ac:spMkLst>
            <pc:docMk/>
            <pc:sldMk cId="4022328310" sldId="321"/>
            <ac:spMk id="10" creationId="{D136C82A-855D-E4B9-CF40-677236C5EB86}"/>
          </ac:spMkLst>
        </pc:spChg>
        <pc:spChg chg="add mod">
          <ac:chgData name="Rob Luijten" userId="3656dec8-07ff-49b6-baa7-7de42837e1f6" providerId="ADAL" clId="{E62DF85C-D0CF-43BD-A046-74FF2B32F17C}" dt="2022-05-09T18:35:35.378" v="3730" actId="1036"/>
          <ac:spMkLst>
            <pc:docMk/>
            <pc:sldMk cId="4022328310" sldId="321"/>
            <ac:spMk id="11" creationId="{3481ADBB-25C9-2204-DD51-3DCC3F587DC4}"/>
          </ac:spMkLst>
        </pc:spChg>
        <pc:spChg chg="add mod">
          <ac:chgData name="Rob Luijten" userId="3656dec8-07ff-49b6-baa7-7de42837e1f6" providerId="ADAL" clId="{E62DF85C-D0CF-43BD-A046-74FF2B32F17C}" dt="2022-05-09T18:35:39.346" v="3731" actId="1076"/>
          <ac:spMkLst>
            <pc:docMk/>
            <pc:sldMk cId="4022328310" sldId="321"/>
            <ac:spMk id="12" creationId="{BA5698B9-D192-AF94-5DFB-3F905C3B0E40}"/>
          </ac:spMkLst>
        </pc:spChg>
        <pc:picChg chg="add mod">
          <ac:chgData name="Rob Luijten" userId="3656dec8-07ff-49b6-baa7-7de42837e1f6" providerId="ADAL" clId="{E62DF85C-D0CF-43BD-A046-74FF2B32F17C}" dt="2022-05-09T18:33:06.443" v="3563" actId="1076"/>
          <ac:picMkLst>
            <pc:docMk/>
            <pc:sldMk cId="4022328310" sldId="321"/>
            <ac:picMk id="6" creationId="{E108A6B9-EBD6-DAC2-EE04-3F9E790D0F56}"/>
          </ac:picMkLst>
        </pc:picChg>
        <pc:picChg chg="add del mod">
          <ac:chgData name="Rob Luijten" userId="3656dec8-07ff-49b6-baa7-7de42837e1f6" providerId="ADAL" clId="{E62DF85C-D0CF-43BD-A046-74FF2B32F17C}" dt="2022-05-09T18:31:45.988" v="3555" actId="21"/>
          <ac:picMkLst>
            <pc:docMk/>
            <pc:sldMk cId="4022328310" sldId="321"/>
            <ac:picMk id="7" creationId="{3CAFE5DB-C6BB-9376-28B1-507C9189FD3B}"/>
          </ac:picMkLst>
        </pc:picChg>
        <pc:picChg chg="add del mod">
          <ac:chgData name="Rob Luijten" userId="3656dec8-07ff-49b6-baa7-7de42837e1f6" providerId="ADAL" clId="{E62DF85C-D0CF-43BD-A046-74FF2B32F17C}" dt="2022-05-09T18:33:04.907" v="3562" actId="1076"/>
          <ac:picMkLst>
            <pc:docMk/>
            <pc:sldMk cId="4022328310" sldId="321"/>
            <ac:picMk id="8" creationId="{D4DE2CA0-6976-5015-6C1F-634D6F0AE1AE}"/>
          </ac:picMkLst>
        </pc:picChg>
        <pc:picChg chg="add mod">
          <ac:chgData name="Rob Luijten" userId="3656dec8-07ff-49b6-baa7-7de42837e1f6" providerId="ADAL" clId="{E62DF85C-D0CF-43BD-A046-74FF2B32F17C}" dt="2022-05-09T18:38:34.419" v="3760" actId="1076"/>
          <ac:picMkLst>
            <pc:docMk/>
            <pc:sldMk cId="4022328310" sldId="321"/>
            <ac:picMk id="13" creationId="{030D1153-23B1-F9C3-32E9-314E7C7BA8AD}"/>
          </ac:picMkLst>
        </pc:picChg>
      </pc:sldChg>
      <pc:sldChg chg="modSp add mod modNotesTx">
        <pc:chgData name="Rob Luijten" userId="3656dec8-07ff-49b6-baa7-7de42837e1f6" providerId="ADAL" clId="{E62DF85C-D0CF-43BD-A046-74FF2B32F17C}" dt="2022-05-09T18:29:16.537" v="3200" actId="20577"/>
        <pc:sldMkLst>
          <pc:docMk/>
          <pc:sldMk cId="2465515444" sldId="322"/>
        </pc:sldMkLst>
        <pc:spChg chg="mod">
          <ac:chgData name="Rob Luijten" userId="3656dec8-07ff-49b6-baa7-7de42837e1f6" providerId="ADAL" clId="{E62DF85C-D0CF-43BD-A046-74FF2B32F17C}" dt="2022-05-09T18:24:15.810" v="2752" actId="20577"/>
          <ac:spMkLst>
            <pc:docMk/>
            <pc:sldMk cId="2465515444" sldId="322"/>
            <ac:spMk id="2" creationId="{35E2BA68-3F24-7E0F-73BC-AADDDF8FD972}"/>
          </ac:spMkLst>
        </pc:spChg>
        <pc:spChg chg="mod">
          <ac:chgData name="Rob Luijten" userId="3656dec8-07ff-49b6-baa7-7de42837e1f6" providerId="ADAL" clId="{E62DF85C-D0CF-43BD-A046-74FF2B32F17C}" dt="2022-05-09T18:29:16.537" v="3200" actId="20577"/>
          <ac:spMkLst>
            <pc:docMk/>
            <pc:sldMk cId="2465515444" sldId="322"/>
            <ac:spMk id="5" creationId="{C3709ED5-046B-1CB0-02CB-88397B75EB70}"/>
          </ac:spMkLst>
        </pc:spChg>
      </pc:sldChg>
      <pc:sldChg chg="addSp delSp modSp add mod modAnim">
        <pc:chgData name="Rob Luijten" userId="3656dec8-07ff-49b6-baa7-7de42837e1f6" providerId="ADAL" clId="{E62DF85C-D0CF-43BD-A046-74FF2B32F17C}" dt="2022-05-09T18:30:05.356" v="3240" actId="20577"/>
        <pc:sldMkLst>
          <pc:docMk/>
          <pc:sldMk cId="2107240282" sldId="323"/>
        </pc:sldMkLst>
        <pc:spChg chg="mod">
          <ac:chgData name="Rob Luijten" userId="3656dec8-07ff-49b6-baa7-7de42837e1f6" providerId="ADAL" clId="{E62DF85C-D0CF-43BD-A046-74FF2B32F17C}" dt="2022-05-09T18:30:05.356" v="3240" actId="20577"/>
          <ac:spMkLst>
            <pc:docMk/>
            <pc:sldMk cId="2107240282" sldId="323"/>
            <ac:spMk id="2" creationId="{35E2BA68-3F24-7E0F-73BC-AADDDF8FD972}"/>
          </ac:spMkLst>
        </pc:spChg>
        <pc:spChg chg="mod">
          <ac:chgData name="Rob Luijten" userId="3656dec8-07ff-49b6-baa7-7de42837e1f6" providerId="ADAL" clId="{E62DF85C-D0CF-43BD-A046-74FF2B32F17C}" dt="2022-05-09T18:25:46.065" v="3180" actId="20577"/>
          <ac:spMkLst>
            <pc:docMk/>
            <pc:sldMk cId="2107240282" sldId="323"/>
            <ac:spMk id="5" creationId="{C3709ED5-046B-1CB0-02CB-88397B75EB70}"/>
          </ac:spMkLst>
        </pc:spChg>
        <pc:picChg chg="add del mod">
          <ac:chgData name="Rob Luijten" userId="3656dec8-07ff-49b6-baa7-7de42837e1f6" providerId="ADAL" clId="{E62DF85C-D0CF-43BD-A046-74FF2B32F17C}" dt="2022-05-09T18:26:59.545" v="3184" actId="478"/>
          <ac:picMkLst>
            <pc:docMk/>
            <pc:sldMk cId="2107240282" sldId="323"/>
            <ac:picMk id="6" creationId="{58B5CFD2-B0FC-C2D5-B5E8-FEE25CB0603C}"/>
          </ac:picMkLst>
        </pc:picChg>
        <pc:picChg chg="add del mod">
          <ac:chgData name="Rob Luijten" userId="3656dec8-07ff-49b6-baa7-7de42837e1f6" providerId="ADAL" clId="{E62DF85C-D0CF-43BD-A046-74FF2B32F17C}" dt="2022-05-09T18:28:06.459" v="3191" actId="21"/>
          <ac:picMkLst>
            <pc:docMk/>
            <pc:sldMk cId="2107240282" sldId="323"/>
            <ac:picMk id="7" creationId="{9A76BE25-04C5-26AF-78DE-2A94FAAEB794}"/>
          </ac:picMkLst>
        </pc:picChg>
        <pc:picChg chg="add del">
          <ac:chgData name="Rob Luijten" userId="3656dec8-07ff-49b6-baa7-7de42837e1f6" providerId="ADAL" clId="{E62DF85C-D0CF-43BD-A046-74FF2B32F17C}" dt="2022-05-09T18:28:31.977" v="3193" actId="21"/>
          <ac:picMkLst>
            <pc:docMk/>
            <pc:sldMk cId="2107240282" sldId="323"/>
            <ac:picMk id="9" creationId="{99087532-647F-D9F8-C689-613C28A053BF}"/>
          </ac:picMkLst>
        </pc:picChg>
        <pc:picChg chg="add mod">
          <ac:chgData name="Rob Luijten" userId="3656dec8-07ff-49b6-baa7-7de42837e1f6" providerId="ADAL" clId="{E62DF85C-D0CF-43BD-A046-74FF2B32F17C}" dt="2022-05-09T18:28:59.499" v="3198" actId="1076"/>
          <ac:picMkLst>
            <pc:docMk/>
            <pc:sldMk cId="2107240282" sldId="323"/>
            <ac:picMk id="11" creationId="{F95E6034-F516-237A-55E0-76582B48B6BB}"/>
          </ac:picMkLst>
        </pc:picChg>
      </pc:sldChg>
      <pc:sldChg chg="addSp delSp modSp add mod delAnim">
        <pc:chgData name="Rob Luijten" userId="3656dec8-07ff-49b6-baa7-7de42837e1f6" providerId="ADAL" clId="{E62DF85C-D0CF-43BD-A046-74FF2B32F17C}" dt="2022-05-09T18:37:58.917" v="3758"/>
        <pc:sldMkLst>
          <pc:docMk/>
          <pc:sldMk cId="3105128666" sldId="324"/>
        </pc:sldMkLst>
        <pc:spChg chg="mod">
          <ac:chgData name="Rob Luijten" userId="3656dec8-07ff-49b6-baa7-7de42837e1f6" providerId="ADAL" clId="{E62DF85C-D0CF-43BD-A046-74FF2B32F17C}" dt="2022-05-09T18:30:18.084" v="3271" actId="20577"/>
          <ac:spMkLst>
            <pc:docMk/>
            <pc:sldMk cId="3105128666" sldId="324"/>
            <ac:spMk id="2" creationId="{35E2BA68-3F24-7E0F-73BC-AADDDF8FD972}"/>
          </ac:spMkLst>
        </pc:spChg>
        <pc:spChg chg="mod">
          <ac:chgData name="Rob Luijten" userId="3656dec8-07ff-49b6-baa7-7de42837e1f6" providerId="ADAL" clId="{E62DF85C-D0CF-43BD-A046-74FF2B32F17C}" dt="2022-05-09T18:31:00.889" v="3550" actId="20577"/>
          <ac:spMkLst>
            <pc:docMk/>
            <pc:sldMk cId="3105128666" sldId="324"/>
            <ac:spMk id="5" creationId="{C3709ED5-046B-1CB0-02CB-88397B75EB70}"/>
          </ac:spMkLst>
        </pc:spChg>
        <pc:picChg chg="del">
          <ac:chgData name="Rob Luijten" userId="3656dec8-07ff-49b6-baa7-7de42837e1f6" providerId="ADAL" clId="{E62DF85C-D0CF-43BD-A046-74FF2B32F17C}" dt="2022-05-09T18:29:35.747" v="3202" actId="478"/>
          <ac:picMkLst>
            <pc:docMk/>
            <pc:sldMk cId="3105128666" sldId="324"/>
            <ac:picMk id="11" creationId="{F95E6034-F516-237A-55E0-76582B48B6BB}"/>
          </ac:picMkLst>
        </pc:picChg>
        <pc:picChg chg="add mod">
          <ac:chgData name="Rob Luijten" userId="3656dec8-07ff-49b6-baa7-7de42837e1f6" providerId="ADAL" clId="{E62DF85C-D0CF-43BD-A046-74FF2B32F17C}" dt="2022-05-09T18:37:58.917" v="3758"/>
          <ac:picMkLst>
            <pc:docMk/>
            <pc:sldMk cId="3105128666" sldId="324"/>
            <ac:picMk id="1026" creationId="{D26D3861-0CC9-734D-F85B-C9D68F8D6C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01/06/2022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copedia.be/encyclopedie/struwee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ecopedia.be/encyclopedie/plagg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copedia.be/encyclopedie/eutrofi%C3%ABring" TargetMode="External"/><Relationship Id="rId7" Type="http://schemas.openxmlformats.org/officeDocument/2006/relationships/hyperlink" Target="https://www.ecopedia.be/encyclopedie/plagge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ecopedia.be/encyclopedie/depositie" TargetMode="External"/><Relationship Id="rId5" Type="http://schemas.openxmlformats.org/officeDocument/2006/relationships/hyperlink" Target="https://www.ecopedia.be/encyclopedie/vergrassing" TargetMode="External"/><Relationship Id="rId4" Type="http://schemas.openxmlformats.org/officeDocument/2006/relationships/hyperlink" Target="https://www.ecopedia.be/encyclopedie/verzur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nl.wikipedia.org/wiki/Kleine_wrattenbijter" TargetMode="External"/><Relationship Id="rId3" Type="http://schemas.openxmlformats.org/officeDocument/2006/relationships/hyperlink" Target="https://nl.wikipedia.org/wiki/Zandgrond" TargetMode="External"/><Relationship Id="rId7" Type="http://schemas.openxmlformats.org/officeDocument/2006/relationships/hyperlink" Target="https://nl.wikipedia.org/wiki/Begrazin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l.wikipedia.org/wiki/Plaggen" TargetMode="External"/><Relationship Id="rId5" Type="http://schemas.openxmlformats.org/officeDocument/2006/relationships/hyperlink" Target="https://nl.wikipedia.org/wiki/Heide_(vegetatie)" TargetMode="External"/><Relationship Id="rId10" Type="http://schemas.openxmlformats.org/officeDocument/2006/relationships/hyperlink" Target="https://nl.wikipedia.org/wiki/Verbraming" TargetMode="External"/><Relationship Id="rId4" Type="http://schemas.openxmlformats.org/officeDocument/2006/relationships/hyperlink" Target="https://nl.wikipedia.org/wiki/Duin" TargetMode="External"/><Relationship Id="rId9" Type="http://schemas.openxmlformats.org/officeDocument/2006/relationships/hyperlink" Target="https://nl.wikipedia.org/wiki/Jeneverb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nl.wikipedia.org/wiki/Bladvorm#bladoppervlak" TargetMode="External"/><Relationship Id="rId13" Type="http://schemas.openxmlformats.org/officeDocument/2006/relationships/hyperlink" Target="https://nl.wikipedia.org/wiki/Spoor_(bloem)" TargetMode="External"/><Relationship Id="rId3" Type="http://schemas.openxmlformats.org/officeDocument/2006/relationships/hyperlink" Target="https://nl.wikipedia.org/wiki/Stengel" TargetMode="External"/><Relationship Id="rId7" Type="http://schemas.openxmlformats.org/officeDocument/2006/relationships/hyperlink" Target="https://nl.wikipedia.org/wiki/Bloem_(plant)" TargetMode="External"/><Relationship Id="rId12" Type="http://schemas.openxmlformats.org/officeDocument/2006/relationships/hyperlink" Target="https://nl.wikipedia.org/wiki/Lip_(bloem)"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nl.wikipedia.org/wiki/Aar_(bloeiwijze)" TargetMode="External"/><Relationship Id="rId11" Type="http://schemas.openxmlformats.org/officeDocument/2006/relationships/hyperlink" Target="https://nl.wikipedia.org/wiki/Helm_(bloem)" TargetMode="External"/><Relationship Id="rId5" Type="http://schemas.openxmlformats.org/officeDocument/2006/relationships/hyperlink" Target="https://nl.wikipedia.org/wiki/Blad" TargetMode="External"/><Relationship Id="rId10" Type="http://schemas.openxmlformats.org/officeDocument/2006/relationships/hyperlink" Target="https://nl.wikipedia.org/wiki/Bloemdekblad" TargetMode="External"/><Relationship Id="rId4" Type="http://schemas.openxmlformats.org/officeDocument/2006/relationships/hyperlink" Target="https://nl.wikipedia.org/wiki/Schutblad_(plant)" TargetMode="External"/><Relationship Id="rId9" Type="http://schemas.openxmlformats.org/officeDocument/2006/relationships/hyperlink" Target="https://nl.wikipedia.org/wiki/Honingmerk" TargetMode="External"/><Relationship Id="rId14" Type="http://schemas.openxmlformats.org/officeDocument/2006/relationships/hyperlink" Target="https://nl.wikipedia.org/wiki/Vruchtbeginse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nl.wikipedia.org/wiki/Waterstand" TargetMode="External"/><Relationship Id="rId3" Type="http://schemas.openxmlformats.org/officeDocument/2006/relationships/hyperlink" Target="https://nl.wikipedia.org/wiki/Hoogveen" TargetMode="External"/><Relationship Id="rId7" Type="http://schemas.openxmlformats.org/officeDocument/2006/relationships/hyperlink" Target="https://nl.wikipedia.org/wiki/Heide_(vegetati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nl.wikipedia.org/wiki/Blauwgrasland" TargetMode="External"/><Relationship Id="rId5" Type="http://schemas.openxmlformats.org/officeDocument/2006/relationships/hyperlink" Target="https://nl.wikipedia.org/wiki/Beekdal" TargetMode="External"/><Relationship Id="rId4" Type="http://schemas.openxmlformats.org/officeDocument/2006/relationships/hyperlink" Target="https://nl.wikipedia.org/wiki/Zandlandscha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l.wikipedia.org/wiki/Tweeslachti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nl.wikipedia.org/wiki/Hoogteblad" TargetMode="External"/><Relationship Id="rId4" Type="http://schemas.openxmlformats.org/officeDocument/2006/relationships/hyperlink" Target="https://nl.wikipedia.org/wiki/Blad"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l.wikipedia.org/wiki/Bladvorm#Samengesteldheid"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nl.wikipedia.org/wiki/Sporangium" TargetMode="External"/><Relationship Id="rId5" Type="http://schemas.openxmlformats.org/officeDocument/2006/relationships/hyperlink" Target="https://nl.wikipedia.org/wiki/Sorus_(varens)" TargetMode="External"/><Relationship Id="rId4" Type="http://schemas.openxmlformats.org/officeDocument/2006/relationships/hyperlink" Target="https://nl.wikipedia.org/wiki/Bla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l.wikipedia.org/wiki/Eenhuizi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646464"/>
                </a:solidFill>
                <a:effectLst/>
                <a:latin typeface="Interstate"/>
              </a:rPr>
              <a:t>Boomkruiper </a:t>
            </a:r>
            <a:br>
              <a:rPr lang="nl-NL" b="0" i="0" dirty="0">
                <a:solidFill>
                  <a:srgbClr val="646464"/>
                </a:solidFill>
                <a:effectLst/>
                <a:latin typeface="Interstate"/>
              </a:rPr>
            </a:br>
            <a:br>
              <a:rPr lang="nl-NL" b="0" i="0" dirty="0">
                <a:solidFill>
                  <a:srgbClr val="646464"/>
                </a:solidFill>
                <a:effectLst/>
                <a:latin typeface="Interstate"/>
              </a:rPr>
            </a:br>
            <a:r>
              <a:rPr lang="nl-NL" b="0" i="0" dirty="0">
                <a:solidFill>
                  <a:srgbClr val="646464"/>
                </a:solidFill>
                <a:effectLst/>
                <a:latin typeface="Interstate"/>
              </a:rPr>
              <a:t>Bruin gevlekt verenkleed met roomwitte onderzijde. Spitse, omlaag gebogen snavel. Korte poten met lange tenen, lange teennagels voor een goede grip op boomstammen. Met zijn staart leunt hij tegen de boom aan bij het omhoog klimmen. Lijkt verwarrend veel op de zeldzamere taigaboomkruiper (geen broedvogel) en kortsnavelboomkruiper, maar die hebben een opvallender wenkbrauwstreep, zijn witter van onderen en zingen anders.</a:t>
            </a:r>
          </a:p>
          <a:p>
            <a:pPr algn="l"/>
            <a:endParaRPr lang="nl-NL" b="0" i="0" dirty="0">
              <a:solidFill>
                <a:srgbClr val="646464"/>
              </a:solidFill>
              <a:effectLst/>
              <a:latin typeface="Interstate"/>
            </a:endParaRPr>
          </a:p>
          <a:p>
            <a:pPr algn="l"/>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12</a:t>
            </a:fld>
            <a:endParaRPr lang="en-GB"/>
          </a:p>
        </p:txBody>
      </p:sp>
    </p:spTree>
    <p:extLst>
      <p:ext uri="{BB962C8B-B14F-4D97-AF65-F5344CB8AC3E}">
        <p14:creationId xmlns:p14="http://schemas.microsoft.com/office/powerpoint/2010/main" val="2010075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646464"/>
                </a:solidFill>
                <a:effectLst/>
                <a:latin typeface="Interstate"/>
              </a:rPr>
              <a:t>Boomklever </a:t>
            </a:r>
            <a:br>
              <a:rPr lang="nl-NL" b="0" i="0">
                <a:solidFill>
                  <a:srgbClr val="646464"/>
                </a:solidFill>
                <a:effectLst/>
                <a:latin typeface="Interstate"/>
              </a:rPr>
            </a:br>
            <a:br>
              <a:rPr lang="nl-NL" b="0" i="0">
                <a:solidFill>
                  <a:srgbClr val="646464"/>
                </a:solidFill>
                <a:effectLst/>
                <a:latin typeface="Interstate"/>
              </a:rPr>
            </a:br>
            <a:r>
              <a:rPr lang="nl-NL" b="0" i="0">
                <a:solidFill>
                  <a:srgbClr val="646464"/>
                </a:solidFill>
                <a:effectLst/>
                <a:latin typeface="Interstate"/>
              </a:rPr>
              <a:t>Rug, vleugels, staart en kop zijn opvallend blauw gekleurd. De borst en de buik zijn oranje/roestbruin van kleur. Tijdens de broedperiode is het mannetje extra opvallend gekleurd. Korte poten met relatief lange tenen, met lange nagels voor goede grip op de boomschors. Spitse, dunne snavel.</a:t>
            </a:r>
          </a:p>
          <a:p>
            <a:pPr algn="l"/>
            <a:endParaRPr lang="nl-NL" b="0" i="0">
              <a:solidFill>
                <a:srgbClr val="646464"/>
              </a:solidFill>
              <a:effectLst/>
              <a:latin typeface="Interstate"/>
            </a:endParaRPr>
          </a:p>
          <a:p>
            <a:pPr algn="l"/>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42997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6E6C6D"/>
                </a:solidFill>
                <a:effectLst/>
                <a:latin typeface="Ubuntu Condensed" panose="020B0604020202020204" pitchFamily="34" charset="0"/>
              </a:rPr>
              <a:t>Droge heidevegetaties worden gedomineerd door de altijdgroene dwergstruiken van Struikhei. De vegetatie is vaak niet hoger dan 1 m. Plaatselijk kan boom- of struikopslag aanwezig zijn. Deze </a:t>
            </a:r>
            <a:r>
              <a:rPr lang="nl-NL" b="0" i="0" dirty="0" err="1">
                <a:solidFill>
                  <a:srgbClr val="6E6C6D"/>
                </a:solidFill>
                <a:effectLst/>
                <a:latin typeface="Ubuntu Condensed" panose="020B0604020202020204" pitchFamily="34" charset="0"/>
              </a:rPr>
              <a:t>halfnatuurlijke</a:t>
            </a:r>
            <a:r>
              <a:rPr lang="nl-NL" b="0" i="0" dirty="0">
                <a:solidFill>
                  <a:srgbClr val="6E6C6D"/>
                </a:solidFill>
                <a:effectLst/>
                <a:latin typeface="Ubuntu Condensed" panose="020B0604020202020204" pitchFamily="34" charset="0"/>
              </a:rPr>
              <a:t> vegetaties zijn van nature rijk aan mossen en korstmossen, vooral op oudere leeftijd als de heidestruiken open vallen. Op arme, zure zandbodems is het aantal plantensoorten beperkt; op meer </a:t>
            </a:r>
            <a:r>
              <a:rPr lang="nl-NL" b="0" i="0" dirty="0" err="1">
                <a:solidFill>
                  <a:srgbClr val="6E6C6D"/>
                </a:solidFill>
                <a:effectLst/>
                <a:latin typeface="Ubuntu Condensed" panose="020B0604020202020204" pitchFamily="34" charset="0"/>
              </a:rPr>
              <a:t>lemige</a:t>
            </a:r>
            <a:r>
              <a:rPr lang="nl-NL" b="0" i="0" dirty="0">
                <a:solidFill>
                  <a:srgbClr val="6E6C6D"/>
                </a:solidFill>
                <a:effectLst/>
                <a:latin typeface="Ubuntu Condensed" panose="020B0604020202020204" pitchFamily="34" charset="0"/>
              </a:rPr>
              <a:t> bodems en voormalig </a:t>
            </a:r>
            <a:r>
              <a:rPr lang="nl-NL" b="0" i="0" dirty="0" err="1">
                <a:solidFill>
                  <a:srgbClr val="6E6C6D"/>
                </a:solidFill>
                <a:effectLst/>
                <a:latin typeface="Ubuntu Condensed" panose="020B0604020202020204" pitchFamily="34" charset="0"/>
              </a:rPr>
              <a:t>beakkerde</a:t>
            </a:r>
            <a:r>
              <a:rPr lang="nl-NL" b="0" i="0" dirty="0">
                <a:solidFill>
                  <a:srgbClr val="6E6C6D"/>
                </a:solidFill>
                <a:effectLst/>
                <a:latin typeface="Ubuntu Condensed" panose="020B0604020202020204" pitchFamily="34" charset="0"/>
              </a:rPr>
              <a:t> heidebodems is de heidevegetatie doorgaans rijker aan kruiden en grassen. Grassen zoals Pijpenstrootje, Bochtige </a:t>
            </a:r>
            <a:r>
              <a:rPr lang="nl-NL" b="0" i="0" dirty="0" err="1">
                <a:solidFill>
                  <a:srgbClr val="6E6C6D"/>
                </a:solidFill>
                <a:effectLst/>
                <a:latin typeface="Ubuntu Condensed" panose="020B0604020202020204" pitchFamily="34" charset="0"/>
              </a:rPr>
              <a:t>smele</a:t>
            </a:r>
            <a:r>
              <a:rPr lang="nl-NL" b="0" i="0" dirty="0">
                <a:solidFill>
                  <a:srgbClr val="6E6C6D"/>
                </a:solidFill>
                <a:effectLst/>
                <a:latin typeface="Ubuntu Condensed" panose="020B0604020202020204" pitchFamily="34" charset="0"/>
              </a:rPr>
              <a:t> en Fijn schapengras hebben steeds een gering aandeel in goed ontwikkelde heiden.</a:t>
            </a:r>
            <a:br>
              <a:rPr lang="nl-NL" b="0" i="0" dirty="0">
                <a:solidFill>
                  <a:srgbClr val="6E6C6D"/>
                </a:solidFill>
                <a:effectLst/>
                <a:latin typeface="Ubuntu Condensed" panose="020B0604020202020204" pitchFamily="34" charset="0"/>
              </a:rPr>
            </a:br>
            <a:r>
              <a:rPr lang="nl-NL" b="0" i="0" dirty="0">
                <a:solidFill>
                  <a:srgbClr val="6E6C6D"/>
                </a:solidFill>
                <a:effectLst/>
                <a:latin typeface="Ubuntu Condensed" panose="020B0506030602030204" pitchFamily="34" charset="0"/>
              </a:rPr>
              <a:t>Voor een hoge biodiversiteit is een hoge structuurrijkdom van de heide, met een afwisseling van jonge en oude heide en lokale opslag van </a:t>
            </a:r>
            <a:r>
              <a:rPr lang="nl-NL" b="0" i="0" u="none" strike="noStrike" dirty="0">
                <a:solidFill>
                  <a:srgbClr val="EBA72C"/>
                </a:solidFill>
                <a:effectLst/>
                <a:latin typeface="Ubuntu Condensed" panose="020B0506030602030204" pitchFamily="34" charset="0"/>
                <a:hlinkClick r:id="rId3"/>
              </a:rPr>
              <a:t>struweel</a:t>
            </a:r>
            <a:r>
              <a:rPr lang="nl-NL" b="0" i="0" dirty="0">
                <a:solidFill>
                  <a:srgbClr val="6E6C6D"/>
                </a:solidFill>
                <a:effectLst/>
                <a:latin typeface="Ubuntu Condensed" panose="020B0506030602030204" pitchFamily="34" charset="0"/>
              </a:rPr>
              <a:t> of bomen na te streven. Een actief, cyclisch beheer is noodzakelijk om spontane </a:t>
            </a:r>
            <a:r>
              <a:rPr lang="nl-NL" b="0" i="0" dirty="0" err="1">
                <a:solidFill>
                  <a:srgbClr val="6E6C6D"/>
                </a:solidFill>
                <a:effectLst/>
                <a:latin typeface="Ubuntu Condensed" panose="020B0506030602030204" pitchFamily="34" charset="0"/>
              </a:rPr>
              <a:t>verbossing</a:t>
            </a:r>
            <a:r>
              <a:rPr lang="nl-NL" b="0" i="0" dirty="0">
                <a:solidFill>
                  <a:srgbClr val="6E6C6D"/>
                </a:solidFill>
                <a:effectLst/>
                <a:latin typeface="Ubuntu Condensed" panose="020B0506030602030204" pitchFamily="34" charset="0"/>
              </a:rPr>
              <a:t> tegen te gaan. De plaatselijke omstandigheden en de flora- en faunadoelstellingen bepalen de keuze voor maaien, begrazen, branden of </a:t>
            </a:r>
            <a:r>
              <a:rPr lang="nl-NL" b="0" i="0" u="none" strike="noStrike" dirty="0">
                <a:solidFill>
                  <a:srgbClr val="EBA72C"/>
                </a:solidFill>
                <a:effectLst/>
                <a:latin typeface="Ubuntu Condensed" panose="020B0506030602030204" pitchFamily="34" charset="0"/>
                <a:hlinkClick r:id="rId4"/>
              </a:rPr>
              <a:t>plaggen</a:t>
            </a:r>
            <a:r>
              <a:rPr lang="nl-NL" b="0" i="0" dirty="0">
                <a:solidFill>
                  <a:srgbClr val="6E6C6D"/>
                </a:solidFill>
                <a:effectLst/>
                <a:latin typeface="Ubuntu Condensed" panose="020B0506030602030204" pitchFamily="34" charset="0"/>
              </a:rPr>
              <a:t>. In elk geval dienen maatregelen als </a:t>
            </a:r>
            <a:r>
              <a:rPr lang="nl-NL" b="0" i="0" u="none" strike="noStrike" dirty="0">
                <a:solidFill>
                  <a:srgbClr val="EBA72C"/>
                </a:solidFill>
                <a:effectLst/>
                <a:latin typeface="Ubuntu Condensed" panose="020B0506030602030204" pitchFamily="34" charset="0"/>
                <a:hlinkClick r:id="rId4"/>
              </a:rPr>
              <a:t>plaggen</a:t>
            </a:r>
            <a:r>
              <a:rPr lang="nl-NL" b="0" i="0" dirty="0">
                <a:solidFill>
                  <a:srgbClr val="6E6C6D"/>
                </a:solidFill>
                <a:effectLst/>
                <a:latin typeface="Ubuntu Condensed" panose="020B0506030602030204" pitchFamily="34" charset="0"/>
              </a:rPr>
              <a:t> en branden enkel op kleine schaal en gefaseerd in de tijd te worden toegepast. Een kleinschalig heidebeheer bevordert doorgaans het behoud of herstel van een grote soortenrijkdom. Bij het beheer van grote heidegebieden kan men de vegetatieontwikkeling sturen door de begrazingsdruk te variëren.</a:t>
            </a:r>
            <a:br>
              <a:rPr lang="nl-NL" b="0" i="0" dirty="0">
                <a:solidFill>
                  <a:srgbClr val="6E6C6D"/>
                </a:solidFill>
                <a:effectLst/>
                <a:latin typeface="Ubuntu Condensed" panose="020B0506030602030204" pitchFamily="34" charset="0"/>
              </a:rPr>
            </a:br>
            <a:br>
              <a:rPr lang="nl-NL" b="0" i="0" dirty="0">
                <a:solidFill>
                  <a:srgbClr val="6E6C6D"/>
                </a:solidFill>
                <a:effectLst/>
                <a:latin typeface="Ubuntu Condensed" panose="020B0506030602030204" pitchFamily="34" charset="0"/>
              </a:rPr>
            </a:br>
            <a:r>
              <a:rPr lang="nl-NL" b="0" i="0" dirty="0">
                <a:solidFill>
                  <a:srgbClr val="000000"/>
                </a:solidFill>
                <a:effectLst/>
                <a:latin typeface="Source Sans Pro" panose="020B0503030403020204" pitchFamily="34" charset="0"/>
              </a:rPr>
              <a:t>Dit beheertype komt voor op kalkarme zand– en leemgronden met diepe grondwaterstanden en zonder schijngrondwaterspiegels. De vochttoestand varieert van vochtig (op leemgronden) tot droog (op leemarme zandgronden). Door het lage kalkgehalte en uitspoeling van kalk door </a:t>
            </a:r>
            <a:r>
              <a:rPr lang="nl-NL" b="0" i="0" dirty="0" err="1">
                <a:solidFill>
                  <a:srgbClr val="000000"/>
                </a:solidFill>
                <a:effectLst/>
                <a:latin typeface="Source Sans Pro" panose="020B0503030403020204" pitchFamily="34" charset="0"/>
              </a:rPr>
              <a:t>inzijgend</a:t>
            </a:r>
            <a:r>
              <a:rPr lang="nl-NL" b="0" i="0" dirty="0">
                <a:solidFill>
                  <a:srgbClr val="000000"/>
                </a:solidFill>
                <a:effectLst/>
                <a:latin typeface="Source Sans Pro" panose="020B0503030403020204" pitchFamily="34" charset="0"/>
              </a:rPr>
              <a:t> regenwater is de pH laag. Kenmerkend voor de zure omstandigheden is de stapeling van slecht verteerd organisch materiaal aan de oppervlakte (vormt de basis voor heideplaggen).</a:t>
            </a:r>
          </a:p>
          <a:p>
            <a:pPr algn="l"/>
            <a:r>
              <a:rPr lang="nl-NL" b="0" i="0" dirty="0">
                <a:solidFill>
                  <a:srgbClr val="000000"/>
                </a:solidFill>
                <a:effectLst/>
                <a:latin typeface="Source Sans Pro" panose="020B0503030403020204" pitchFamily="34" charset="0"/>
              </a:rPr>
              <a:t>Voedselrijkdom is niet zo indicatief voor kwaliteit. De onbalans tussen stikstof en fosfaat is vaak een groot probleem. Het type is dus gevoelig voor stikstofdepositie.</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14</a:t>
            </a:fld>
            <a:endParaRPr lang="en-GB"/>
          </a:p>
        </p:txBody>
      </p:sp>
    </p:spTree>
    <p:extLst>
      <p:ext uri="{BB962C8B-B14F-4D97-AF65-F5344CB8AC3E}">
        <p14:creationId xmlns:p14="http://schemas.microsoft.com/office/powerpoint/2010/main" val="211933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000000"/>
                </a:solidFill>
                <a:effectLst/>
                <a:latin typeface="Source Sans Pro" panose="020B0503030403020204" pitchFamily="34" charset="0"/>
              </a:rPr>
              <a:t>Binnen het beheertype droge heide is variatie in structuur belangrijk voor insecten, reptielen en vogels. Reptielen profiteren van open lage plekken om op te warmen, vogels vinden voedsel in de grazige delen en kunnen uitkijken vanaf solitaire bomen. Insecten overwinteren in het struweel en vinden in de zomer voedsel in een vegetatie van heide, gras en kruiden. Behoud van </a:t>
            </a:r>
            <a:r>
              <a:rPr lang="nl-NL" b="0" i="0" err="1">
                <a:solidFill>
                  <a:srgbClr val="000000"/>
                </a:solidFill>
                <a:effectLst/>
                <a:latin typeface="Source Sans Pro" panose="020B0503030403020204" pitchFamily="34" charset="0"/>
              </a:rPr>
              <a:t>steilranden</a:t>
            </a:r>
            <a:r>
              <a:rPr lang="nl-NL" b="0" i="0">
                <a:solidFill>
                  <a:srgbClr val="000000"/>
                </a:solidFill>
                <a:effectLst/>
                <a:latin typeface="Source Sans Pro" panose="020B0503030403020204" pitchFamily="34" charset="0"/>
              </a:rPr>
              <a:t> verdient extra aandacht, lokaal reliëf en </a:t>
            </a:r>
            <a:r>
              <a:rPr lang="nl-NL" b="0" i="0" err="1">
                <a:solidFill>
                  <a:srgbClr val="000000"/>
                </a:solidFill>
                <a:effectLst/>
                <a:latin typeface="Source Sans Pro" panose="020B0503030403020204" pitchFamily="34" charset="0"/>
              </a:rPr>
              <a:t>padranden</a:t>
            </a:r>
            <a:r>
              <a:rPr lang="nl-NL" b="0" i="0">
                <a:solidFill>
                  <a:srgbClr val="000000"/>
                </a:solidFill>
                <a:effectLst/>
                <a:latin typeface="Source Sans Pro" panose="020B0503030403020204" pitchFamily="34" charset="0"/>
              </a:rPr>
              <a:t> kunnen voor veel insecten de benodigde, snel opwarmende, plek zijn om bijvoorbeeld holen te graven of juist koel en luchtvochtig aan de noordzijde voor andere organismen zoals bijvoorbeeld mossen.</a:t>
            </a:r>
          </a:p>
          <a:p>
            <a:pPr algn="l"/>
            <a:r>
              <a:rPr lang="nl-NL" b="0" i="0">
                <a:solidFill>
                  <a:srgbClr val="000000"/>
                </a:solidFill>
                <a:effectLst/>
                <a:latin typeface="Source Sans Pro" panose="020B0503030403020204" pitchFamily="34" charset="0"/>
              </a:rPr>
              <a:t>Het beheertype droge heide bestaat voor minimaal 60% uit heidevegetaties of vegetaties gedomineerd door bochtige </a:t>
            </a:r>
            <a:r>
              <a:rPr lang="nl-NL" b="0" i="0" err="1">
                <a:solidFill>
                  <a:srgbClr val="000000"/>
                </a:solidFill>
                <a:effectLst/>
                <a:latin typeface="Source Sans Pro" panose="020B0503030403020204" pitchFamily="34" charset="0"/>
              </a:rPr>
              <a:t>smele</a:t>
            </a:r>
            <a:r>
              <a:rPr lang="nl-NL" b="0" i="0">
                <a:solidFill>
                  <a:srgbClr val="000000"/>
                </a:solidFill>
                <a:effectLst/>
                <a:latin typeface="Source Sans Pro" panose="020B0503030403020204" pitchFamily="34" charset="0"/>
              </a:rPr>
              <a:t> of pijpenstrootje. Van de </a:t>
            </a:r>
            <a:r>
              <a:rPr lang="nl-NL" b="0" i="0" err="1">
                <a:solidFill>
                  <a:srgbClr val="000000"/>
                </a:solidFill>
                <a:effectLst/>
                <a:latin typeface="Source Sans Pro" panose="020B0503030403020204" pitchFamily="34" charset="0"/>
              </a:rPr>
              <a:t>heideachtigen</a:t>
            </a:r>
            <a:r>
              <a:rPr lang="nl-NL" b="0" i="0">
                <a:solidFill>
                  <a:srgbClr val="000000"/>
                </a:solidFill>
                <a:effectLst/>
                <a:latin typeface="Source Sans Pro" panose="020B0503030403020204" pitchFamily="34" charset="0"/>
              </a:rPr>
              <a:t> is struikhei meestal dominant, minder vaak kraaiheide en soms bosbes-soorten. Jeneverbesstruwelen met een lagere bedekking dwergstruiken vallen ook onder dit beheertype. Daarnaast worden de volgende kwalificerende structuurelementen onderscheiden:</a:t>
            </a:r>
          </a:p>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15</a:t>
            </a:fld>
            <a:endParaRPr lang="en-GB"/>
          </a:p>
        </p:txBody>
      </p:sp>
    </p:spTree>
    <p:extLst>
      <p:ext uri="{BB962C8B-B14F-4D97-AF65-F5344CB8AC3E}">
        <p14:creationId xmlns:p14="http://schemas.microsoft.com/office/powerpoint/2010/main" val="197166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Wanneer is iets nu daadwerkelijk een droge heide, maar wat is het verschil tussen een droge </a:t>
            </a:r>
            <a:r>
              <a:rPr lang="nl-NL" err="1"/>
              <a:t>heidem</a:t>
            </a:r>
            <a:r>
              <a:rPr lang="nl-NL"/>
              <a:t> et een hoge kwaliteit en een met een lage kwaliteit?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16</a:t>
            </a:fld>
            <a:endParaRPr lang="en-GB"/>
          </a:p>
        </p:txBody>
      </p:sp>
    </p:spTree>
    <p:extLst>
      <p:ext uri="{BB962C8B-B14F-4D97-AF65-F5344CB8AC3E}">
        <p14:creationId xmlns:p14="http://schemas.microsoft.com/office/powerpoint/2010/main" val="127765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0" i="0" dirty="0">
                <a:solidFill>
                  <a:srgbClr val="6E6C6D"/>
                </a:solidFill>
                <a:effectLst/>
                <a:latin typeface="Ubuntu Condensed" panose="020B0506030602030204" pitchFamily="34" charset="0"/>
              </a:rPr>
              <a:t>Veel </a:t>
            </a:r>
            <a:r>
              <a:rPr lang="nl-NL" b="0" i="0" dirty="0" err="1">
                <a:solidFill>
                  <a:srgbClr val="6E6C6D"/>
                </a:solidFill>
                <a:effectLst/>
                <a:latin typeface="Ubuntu Condensed" panose="020B0506030602030204" pitchFamily="34" charset="0"/>
              </a:rPr>
              <a:t>heides</a:t>
            </a:r>
            <a:r>
              <a:rPr lang="nl-NL" b="0" i="0" dirty="0">
                <a:solidFill>
                  <a:srgbClr val="6E6C6D"/>
                </a:solidFill>
                <a:effectLst/>
                <a:latin typeface="Ubuntu Condensed" panose="020B0506030602030204" pitchFamily="34" charset="0"/>
              </a:rPr>
              <a:t> werden in het verleden in landbouwgrond omgezet, bebouwd of actief bebost. Actueel is vooral spontane </a:t>
            </a:r>
            <a:r>
              <a:rPr lang="nl-NL" b="0" i="0" dirty="0" err="1">
                <a:solidFill>
                  <a:srgbClr val="6E6C6D"/>
                </a:solidFill>
                <a:effectLst/>
                <a:latin typeface="Ubuntu Condensed" panose="020B0506030602030204" pitchFamily="34" charset="0"/>
              </a:rPr>
              <a:t>verbossing</a:t>
            </a:r>
            <a:r>
              <a:rPr lang="nl-NL" b="0" i="0" dirty="0">
                <a:solidFill>
                  <a:srgbClr val="6E6C6D"/>
                </a:solidFill>
                <a:effectLst/>
                <a:latin typeface="Ubuntu Condensed" panose="020B0506030602030204" pitchFamily="34" charset="0"/>
              </a:rPr>
              <a:t> door gebrek aan beheer een oorzaak van habitatverlies.</a:t>
            </a:r>
          </a:p>
          <a:p>
            <a:pPr algn="l">
              <a:buFont typeface="Arial" panose="020B0604020202020204" pitchFamily="34" charset="0"/>
              <a:buChar char="•"/>
            </a:pPr>
            <a:r>
              <a:rPr lang="nl-NL" b="0" i="0" u="none" strike="noStrike" dirty="0">
                <a:solidFill>
                  <a:srgbClr val="EBA72C"/>
                </a:solidFill>
                <a:effectLst/>
                <a:latin typeface="Ubuntu Condensed" panose="020B0506030602030204" pitchFamily="34" charset="0"/>
                <a:hlinkClick r:id="rId3"/>
              </a:rPr>
              <a:t>Eutrofiëring</a:t>
            </a:r>
            <a:r>
              <a:rPr lang="nl-NL" b="0" i="0" dirty="0">
                <a:solidFill>
                  <a:srgbClr val="6E6C6D"/>
                </a:solidFill>
                <a:effectLst/>
                <a:latin typeface="Ubuntu Condensed" panose="020B0506030602030204" pitchFamily="34" charset="0"/>
              </a:rPr>
              <a:t> en </a:t>
            </a:r>
            <a:r>
              <a:rPr lang="nl-NL" b="0" i="0" u="none" strike="noStrike" dirty="0">
                <a:solidFill>
                  <a:srgbClr val="EBA72C"/>
                </a:solidFill>
                <a:effectLst/>
                <a:latin typeface="Ubuntu Condensed" panose="020B0506030602030204" pitchFamily="34" charset="0"/>
                <a:hlinkClick r:id="rId4"/>
              </a:rPr>
              <a:t>verzuring</a:t>
            </a:r>
            <a:r>
              <a:rPr lang="nl-NL" b="0" i="0" dirty="0">
                <a:solidFill>
                  <a:srgbClr val="6E6C6D"/>
                </a:solidFill>
                <a:effectLst/>
                <a:latin typeface="Ubuntu Condensed" panose="020B0506030602030204" pitchFamily="34" charset="0"/>
              </a:rPr>
              <a:t> leiden tot achteruitgang van de structuur en soortenrijkdom: Stikstof is in het algemeen de beperkende factor voor de groei van heideplanten. Bij een hoge atmosferische stikstofdepositie en accumulatie in de bodem zal er, na het openvallen van het vegetatiedek, </a:t>
            </a:r>
            <a:r>
              <a:rPr lang="nl-NL" b="0" i="0" u="none" strike="noStrike" dirty="0">
                <a:solidFill>
                  <a:srgbClr val="EBA72C"/>
                </a:solidFill>
                <a:effectLst/>
                <a:latin typeface="Ubuntu Condensed" panose="020B0506030602030204" pitchFamily="34" charset="0"/>
                <a:hlinkClick r:id="rId5"/>
              </a:rPr>
              <a:t>vergrassing</a:t>
            </a:r>
            <a:r>
              <a:rPr lang="nl-NL" b="0" i="0" dirty="0">
                <a:solidFill>
                  <a:srgbClr val="6E6C6D"/>
                </a:solidFill>
                <a:effectLst/>
                <a:latin typeface="Ubuntu Condensed" panose="020B0506030602030204" pitchFamily="34" charset="0"/>
              </a:rPr>
              <a:t> optreden. Hierbij ontstaan gedegradeerde droge heidevegetaties met een dominantie van Bochtige </a:t>
            </a:r>
            <a:r>
              <a:rPr lang="nl-NL" b="0" i="0" dirty="0" err="1">
                <a:solidFill>
                  <a:srgbClr val="6E6C6D"/>
                </a:solidFill>
                <a:effectLst/>
                <a:latin typeface="Ubuntu Condensed" panose="020B0506030602030204" pitchFamily="34" charset="0"/>
              </a:rPr>
              <a:t>smele</a:t>
            </a:r>
            <a:r>
              <a:rPr lang="nl-NL" b="0" i="0" dirty="0">
                <a:solidFill>
                  <a:srgbClr val="6E6C6D"/>
                </a:solidFill>
                <a:effectLst/>
                <a:latin typeface="Ubuntu Condensed" panose="020B0506030602030204" pitchFamily="34" charset="0"/>
              </a:rPr>
              <a:t> of Pijpenstrootje. </a:t>
            </a:r>
            <a:r>
              <a:rPr lang="nl-NL" b="0" i="0" u="none" strike="noStrike" dirty="0">
                <a:solidFill>
                  <a:srgbClr val="EBA72C"/>
                </a:solidFill>
                <a:effectLst/>
                <a:latin typeface="Ubuntu Condensed" panose="020B0506030602030204" pitchFamily="34" charset="0"/>
                <a:hlinkClick r:id="rId4"/>
              </a:rPr>
              <a:t>Verzuring</a:t>
            </a:r>
            <a:r>
              <a:rPr lang="nl-NL" b="0" i="0" dirty="0">
                <a:solidFill>
                  <a:srgbClr val="6E6C6D"/>
                </a:solidFill>
                <a:effectLst/>
                <a:latin typeface="Ubuntu Condensed" panose="020B0506030602030204" pitchFamily="34" charset="0"/>
              </a:rPr>
              <a:t> is veelal veroorzaakt door de </a:t>
            </a:r>
            <a:r>
              <a:rPr lang="nl-NL" b="0" i="0" u="none" strike="noStrike" dirty="0">
                <a:solidFill>
                  <a:srgbClr val="EBA72C"/>
                </a:solidFill>
                <a:effectLst/>
                <a:latin typeface="Ubuntu Condensed" panose="020B0506030602030204" pitchFamily="34" charset="0"/>
                <a:hlinkClick r:id="rId6"/>
              </a:rPr>
              <a:t>depositie</a:t>
            </a:r>
            <a:r>
              <a:rPr lang="nl-NL" b="0" i="0" dirty="0">
                <a:solidFill>
                  <a:srgbClr val="6E6C6D"/>
                </a:solidFill>
                <a:effectLst/>
                <a:latin typeface="Ubuntu Condensed" panose="020B0506030602030204" pitchFamily="34" charset="0"/>
              </a:rPr>
              <a:t> van zwavel- en stikstofverbindingen. Dit leidt tot het verdwijnen van veel karakteristieke en bedreigde plantensoorten. De abiotische condities van deze terreinen is dan niet langer geschikt voor kieming en vestiging van deze soorten. Een algemene soort zoals struikhei kan wel onder de meest zure omstandigheden voorkomen.</a:t>
            </a:r>
          </a:p>
          <a:p>
            <a:pPr algn="l">
              <a:buFont typeface="Arial" panose="020B0604020202020204" pitchFamily="34" charset="0"/>
              <a:buChar char="•"/>
            </a:pPr>
            <a:r>
              <a:rPr lang="nl-NL" b="0" i="0" dirty="0">
                <a:solidFill>
                  <a:srgbClr val="6E6C6D"/>
                </a:solidFill>
                <a:effectLst/>
                <a:latin typeface="Ubuntu Condensed" panose="020B0506030602030204" pitchFamily="34" charset="0"/>
              </a:rPr>
              <a:t>Vanuit bosranden kan Adelaarsvaren sommige </a:t>
            </a:r>
            <a:r>
              <a:rPr lang="nl-NL" b="0" i="0" dirty="0" err="1">
                <a:solidFill>
                  <a:srgbClr val="6E6C6D"/>
                </a:solidFill>
                <a:effectLst/>
                <a:latin typeface="Ubuntu Condensed" panose="020B0506030602030204" pitchFamily="34" charset="0"/>
              </a:rPr>
              <a:t>heides</a:t>
            </a:r>
            <a:r>
              <a:rPr lang="nl-NL" b="0" i="0" dirty="0">
                <a:solidFill>
                  <a:srgbClr val="6E6C6D"/>
                </a:solidFill>
                <a:effectLst/>
                <a:latin typeface="Ubuntu Condensed" panose="020B0506030602030204" pitchFamily="34" charset="0"/>
              </a:rPr>
              <a:t> binnendringen en overwoekeren. De precieze oorzaken zijn onduidelijk.</a:t>
            </a:r>
          </a:p>
          <a:p>
            <a:pPr algn="l">
              <a:buFont typeface="Arial" panose="020B0604020202020204" pitchFamily="34" charset="0"/>
              <a:buChar char="•"/>
            </a:pPr>
            <a:r>
              <a:rPr lang="nl-NL" b="0" i="0" dirty="0">
                <a:solidFill>
                  <a:srgbClr val="6E6C6D"/>
                </a:solidFill>
                <a:effectLst/>
                <a:latin typeface="Ubuntu Condensed" panose="020B0506030602030204" pitchFamily="34" charset="0"/>
              </a:rPr>
              <a:t>Oude, structuurrijke, droge </a:t>
            </a:r>
            <a:r>
              <a:rPr lang="nl-NL" b="0" i="0" dirty="0" err="1">
                <a:solidFill>
                  <a:srgbClr val="6E6C6D"/>
                </a:solidFill>
                <a:effectLst/>
                <a:latin typeface="Ubuntu Condensed" panose="020B0506030602030204" pitchFamily="34" charset="0"/>
              </a:rPr>
              <a:t>heides</a:t>
            </a:r>
            <a:r>
              <a:rPr lang="nl-NL" b="0" i="0" dirty="0">
                <a:solidFill>
                  <a:srgbClr val="6E6C6D"/>
                </a:solidFill>
                <a:effectLst/>
                <a:latin typeface="Ubuntu Condensed" panose="020B0506030602030204" pitchFamily="34" charset="0"/>
              </a:rPr>
              <a:t> met veel mossen en korstmossen zijn zeer gevoelig voor betreding en overwoekering van open zandbodems door het Grijs kronkelsteeltje, een Amerikaanse </a:t>
            </a:r>
            <a:r>
              <a:rPr lang="nl-NL" b="0" i="0" dirty="0" err="1">
                <a:solidFill>
                  <a:srgbClr val="6E6C6D"/>
                </a:solidFill>
                <a:effectLst/>
                <a:latin typeface="Ubuntu Condensed" panose="020B0506030602030204" pitchFamily="34" charset="0"/>
              </a:rPr>
              <a:t>mossoort</a:t>
            </a:r>
            <a:r>
              <a:rPr lang="nl-NL" b="0" i="0" dirty="0">
                <a:solidFill>
                  <a:srgbClr val="6E6C6D"/>
                </a:solidFill>
                <a:effectLst/>
                <a:latin typeface="Ubuntu Condensed" panose="020B0506030602030204" pitchFamily="34" charset="0"/>
              </a:rPr>
              <a:t> die in dit type milieu overal sterk oprukt.</a:t>
            </a:r>
          </a:p>
          <a:p>
            <a:pPr algn="l">
              <a:buFont typeface="Arial" panose="020B0604020202020204" pitchFamily="34" charset="0"/>
              <a:buChar char="•"/>
            </a:pPr>
            <a:r>
              <a:rPr lang="nl-NL" b="0" i="0" dirty="0">
                <a:solidFill>
                  <a:srgbClr val="6E6C6D"/>
                </a:solidFill>
                <a:effectLst/>
                <a:latin typeface="Ubuntu Condensed" panose="020B0506030602030204" pitchFamily="34" charset="0"/>
              </a:rPr>
              <a:t>Grootschalige heidebranden zijn vooral voor de fauna nadelig en kunnen ook </a:t>
            </a:r>
            <a:r>
              <a:rPr lang="nl-NL" b="0" i="0" u="none" strike="noStrike" dirty="0">
                <a:solidFill>
                  <a:srgbClr val="EBA72C"/>
                </a:solidFill>
                <a:effectLst/>
                <a:latin typeface="Ubuntu Condensed" panose="020B0506030602030204" pitchFamily="34" charset="0"/>
                <a:hlinkClick r:id="rId5"/>
              </a:rPr>
              <a:t>vergrassing</a:t>
            </a:r>
            <a:r>
              <a:rPr lang="nl-NL" b="0" i="0" dirty="0">
                <a:solidFill>
                  <a:srgbClr val="6E6C6D"/>
                </a:solidFill>
                <a:effectLst/>
                <a:latin typeface="Ubuntu Condensed" panose="020B0506030602030204" pitchFamily="34" charset="0"/>
              </a:rPr>
              <a:t> in de hand werken.</a:t>
            </a:r>
          </a:p>
          <a:p>
            <a:pPr algn="l">
              <a:buFont typeface="Arial" panose="020B0604020202020204" pitchFamily="34" charset="0"/>
              <a:buChar char="•"/>
            </a:pPr>
            <a:r>
              <a:rPr lang="nl-NL" b="0" i="0" dirty="0">
                <a:solidFill>
                  <a:srgbClr val="6E6C6D"/>
                </a:solidFill>
                <a:effectLst/>
                <a:latin typeface="Ubuntu Condensed" panose="020B0506030602030204" pitchFamily="34" charset="0"/>
              </a:rPr>
              <a:t>Faunaverstoring ten gevolge van intensieve recreatie.</a:t>
            </a:r>
            <a:br>
              <a:rPr lang="nl-NL" b="0" i="0" dirty="0">
                <a:solidFill>
                  <a:srgbClr val="6E6C6D"/>
                </a:solidFill>
                <a:effectLst/>
                <a:latin typeface="Ubuntu Condensed" panose="020B0506030602030204" pitchFamily="34" charset="0"/>
              </a:rPr>
            </a:b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Herstelbeheer moet gericht zijn op het tegengaan van de effecten van </a:t>
            </a:r>
            <a:r>
              <a:rPr lang="nl-NL" b="0" i="0" u="none" strike="noStrike" dirty="0">
                <a:solidFill>
                  <a:srgbClr val="EBA72C"/>
                </a:solidFill>
                <a:effectLst/>
                <a:latin typeface="Ubuntu Condensed" panose="020B0506030602030204" pitchFamily="34" charset="0"/>
                <a:hlinkClick r:id="rId4"/>
              </a:rPr>
              <a:t>verzuring</a:t>
            </a:r>
            <a:r>
              <a:rPr lang="nl-NL" b="0" i="0" dirty="0">
                <a:solidFill>
                  <a:srgbClr val="6E6C6D"/>
                </a:solidFill>
                <a:effectLst/>
                <a:latin typeface="Ubuntu Condensed" panose="020B0506030602030204" pitchFamily="34" charset="0"/>
              </a:rPr>
              <a:t> en </a:t>
            </a:r>
            <a:r>
              <a:rPr lang="nl-NL" b="0" i="0" u="none" strike="noStrike" dirty="0">
                <a:solidFill>
                  <a:srgbClr val="EBA72C"/>
                </a:solidFill>
                <a:effectLst/>
                <a:latin typeface="Ubuntu Condensed" panose="020B0506030602030204" pitchFamily="34" charset="0"/>
                <a:hlinkClick r:id="rId3"/>
              </a:rPr>
              <a:t>eutrofiëring</a:t>
            </a:r>
            <a:r>
              <a:rPr lang="nl-NL" b="0" i="0" dirty="0">
                <a:solidFill>
                  <a:srgbClr val="6E6C6D"/>
                </a:solidFill>
                <a:effectLst/>
                <a:latin typeface="Ubuntu Condensed" panose="020B0506030602030204" pitchFamily="34" charset="0"/>
              </a:rPr>
              <a:t>. </a:t>
            </a:r>
            <a:r>
              <a:rPr lang="nl-NL" b="0" i="0" u="none" strike="noStrike" dirty="0">
                <a:solidFill>
                  <a:srgbClr val="EBA72C"/>
                </a:solidFill>
                <a:effectLst/>
                <a:latin typeface="Ubuntu Condensed" panose="020B0506030602030204" pitchFamily="34" charset="0"/>
                <a:hlinkClick r:id="rId7"/>
              </a:rPr>
              <a:t>Plaggen</a:t>
            </a:r>
            <a:r>
              <a:rPr lang="nl-NL" b="0" i="0" dirty="0">
                <a:solidFill>
                  <a:srgbClr val="6E6C6D"/>
                </a:solidFill>
                <a:effectLst/>
                <a:latin typeface="Ubuntu Condensed" panose="020B0506030602030204" pitchFamily="34" charset="0"/>
              </a:rPr>
              <a:t> is de meest efficiënte verschralingsmaatregel. Bij maaien en branden, gevolgd door verwijderen van het strooisel, kunnen ook heel wat nutriënten afgevoerd worden. Deze maatregelen bieden niet steeds de garantie dat een </a:t>
            </a:r>
            <a:r>
              <a:rPr lang="nl-NL" b="0" i="0" dirty="0" err="1">
                <a:solidFill>
                  <a:srgbClr val="6E6C6D"/>
                </a:solidFill>
                <a:effectLst/>
                <a:latin typeface="Ubuntu Condensed" panose="020B0506030602030204" pitchFamily="34" charset="0"/>
              </a:rPr>
              <a:t>vergraste</a:t>
            </a:r>
            <a:r>
              <a:rPr lang="nl-NL" b="0" i="0" dirty="0">
                <a:solidFill>
                  <a:srgbClr val="6E6C6D"/>
                </a:solidFill>
                <a:effectLst/>
                <a:latin typeface="Ubuntu Condensed" panose="020B0506030602030204" pitchFamily="34" charset="0"/>
              </a:rPr>
              <a:t> heidevegetatie regenereert naar een door Struikhei gedomineerde vegetatie.</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17</a:t>
            </a:fld>
            <a:endParaRPr lang="en-GB"/>
          </a:p>
        </p:txBody>
      </p:sp>
    </p:spTree>
    <p:extLst>
      <p:ext uri="{BB962C8B-B14F-4D97-AF65-F5344CB8AC3E}">
        <p14:creationId xmlns:p14="http://schemas.microsoft.com/office/powerpoint/2010/main" val="1736798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24B4B"/>
                </a:solidFill>
                <a:effectLst/>
                <a:latin typeface="jaf-facitweb"/>
              </a:rPr>
              <a:t>In het landschap van de hogere zandgronden en beekdalen is de waterhuishouding de belangrijkste sturende factor voor het ontstaan van gradiënten in vochttoestand, zuurgraad en voedselrijkdom en daarmee voor de ruimtelijke verschillen in de vegetatie. Waar regenwater infiltreert wordt het substraat van nature arm aan kalk en mineralen. Daardoor overheersen op de hogere zandgronden voedselarme en zure omstandigheden. In de lager gelegen beekdalen treedt grondwater uit (kwel), wat door de aanvoer van mineralen via het grondwater zorgt voor een zekere mate van zuurbuffering. Hier overheersen zwak zure tot neutrale, matig voedselarme omstandigheden. Langs de </a:t>
            </a:r>
            <a:r>
              <a:rPr lang="nl-NL" b="0" i="0" dirty="0" err="1">
                <a:solidFill>
                  <a:srgbClr val="424B4B"/>
                </a:solidFill>
                <a:effectLst/>
                <a:latin typeface="jaf-facitweb"/>
              </a:rPr>
              <a:t>middenlopen</a:t>
            </a:r>
            <a:r>
              <a:rPr lang="nl-NL" b="0" i="0" dirty="0">
                <a:solidFill>
                  <a:srgbClr val="424B4B"/>
                </a:solidFill>
                <a:effectLst/>
                <a:latin typeface="jaf-facitweb"/>
              </a:rPr>
              <a:t> en benedenlopen van beken en riviertjes neemt de invloed van oppervlaktewater toe en kunnen, ten gevolge van overstroming en de afzetting van slib, neutrale tot basische en voedselrijke omstandigheden ontstaan.</a:t>
            </a:r>
            <a:br>
              <a:rPr lang="nl-NL" b="0" i="0" dirty="0">
                <a:solidFill>
                  <a:srgbClr val="424B4B"/>
                </a:solidFill>
                <a:effectLst/>
                <a:latin typeface="jaf-facitweb"/>
              </a:rPr>
            </a:br>
            <a:br>
              <a:rPr lang="nl-NL" b="0" i="0" dirty="0">
                <a:solidFill>
                  <a:srgbClr val="424B4B"/>
                </a:solidFill>
                <a:effectLst/>
                <a:latin typeface="jaf-facitweb"/>
              </a:rPr>
            </a:br>
            <a:r>
              <a:rPr lang="nl-NL" b="0" i="0" dirty="0">
                <a:solidFill>
                  <a:srgbClr val="424B4B"/>
                </a:solidFill>
                <a:effectLst/>
                <a:latin typeface="jaf-facitweb"/>
              </a:rPr>
              <a:t>In de infiltratiegebieden komen voornamelijk arme </a:t>
            </a:r>
            <a:r>
              <a:rPr lang="nl-NL" b="0" i="0" u="sng" dirty="0" err="1">
                <a:solidFill>
                  <a:srgbClr val="424B4B"/>
                </a:solidFill>
                <a:effectLst/>
                <a:latin typeface="jaf-facitweb"/>
              </a:rPr>
              <a:t>podzolgronden</a:t>
            </a:r>
            <a:r>
              <a:rPr lang="nl-NL" b="0" i="0" dirty="0">
                <a:solidFill>
                  <a:srgbClr val="424B4B"/>
                </a:solidFill>
                <a:effectLst/>
                <a:latin typeface="jaf-facitweb"/>
              </a:rPr>
              <a:t> voor met daarop diverse typen heidevegetaties. Het type heide is sterk afhankelijk van de diepte van de grondwaterstand. Op stuwwallen, zoals de Veluwe, is de grondwaterstand zo diep dat alleen een droge heidevegetatie kan ontstaan, gedomineerd door Struikheide. Uitzonderingen vormen plekken waar zich in de </a:t>
            </a:r>
            <a:r>
              <a:rPr lang="nl-NL" b="0" i="0" dirty="0" err="1">
                <a:solidFill>
                  <a:srgbClr val="424B4B"/>
                </a:solidFill>
                <a:effectLst/>
                <a:latin typeface="jaf-facitweb"/>
              </a:rPr>
              <a:t>podzolgronden</a:t>
            </a:r>
            <a:r>
              <a:rPr lang="nl-NL" b="0" i="0" dirty="0">
                <a:solidFill>
                  <a:srgbClr val="424B4B"/>
                </a:solidFill>
                <a:effectLst/>
                <a:latin typeface="jaf-facitweb"/>
              </a:rPr>
              <a:t> humus- en ijzerlagen hebben gevormd die slecht doorlatend zijn. Hier kan een schijnwaterspiegel ontstaan, met vennen en een natte heidevegetatie.</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18</a:t>
            </a:fld>
            <a:endParaRPr lang="en-GB"/>
          </a:p>
        </p:txBody>
      </p:sp>
    </p:spTree>
    <p:extLst>
      <p:ext uri="{BB962C8B-B14F-4D97-AF65-F5344CB8AC3E}">
        <p14:creationId xmlns:p14="http://schemas.microsoft.com/office/powerpoint/2010/main" val="3892800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646464"/>
                </a:solidFill>
                <a:effectLst/>
                <a:latin typeface="Interstate"/>
              </a:rPr>
              <a:t>Tapuit</a:t>
            </a:r>
            <a:br>
              <a:rPr lang="nl-NL" b="0" i="0">
                <a:solidFill>
                  <a:srgbClr val="646464"/>
                </a:solidFill>
                <a:effectLst/>
                <a:latin typeface="Interstate"/>
              </a:rPr>
            </a:br>
            <a:br>
              <a:rPr lang="nl-NL" b="0" i="0">
                <a:solidFill>
                  <a:srgbClr val="646464"/>
                </a:solidFill>
                <a:effectLst/>
                <a:latin typeface="Interstate"/>
              </a:rPr>
            </a:br>
            <a:r>
              <a:rPr lang="nl-NL" b="0" i="0">
                <a:solidFill>
                  <a:srgbClr val="646464"/>
                </a:solidFill>
                <a:effectLst/>
                <a:latin typeface="Interstate"/>
              </a:rPr>
              <a:t>De tapuit is een opvallende, middelgrote zangvogel van open gebied. De witte stuit en witte staart met een omgekeerde zwarte </a:t>
            </a:r>
            <a:r>
              <a:rPr lang="nl-NL" b="0" i="0" err="1">
                <a:solidFill>
                  <a:srgbClr val="646464"/>
                </a:solidFill>
                <a:effectLst/>
                <a:latin typeface="Interstate"/>
              </a:rPr>
              <a:t>'T</a:t>
            </a:r>
            <a:r>
              <a:rPr lang="nl-NL" b="0" i="0">
                <a:solidFill>
                  <a:srgbClr val="646464"/>
                </a:solidFill>
                <a:effectLst/>
                <a:latin typeface="Interstate"/>
              </a:rPr>
              <a:t>' erop zijn belangrijke kenmerken. Mannetje heeft een zwart masker en zwarte vleugels en is overwegend grijs van boven en wit van onder. Vrouwtje is onopvallender, meer beige, getekend. Ze hebben een spitse insecteneterssnavel en tamelijk lange poten. Zijn snelle lopers én vliegers.</a:t>
            </a:r>
          </a:p>
          <a:p>
            <a:pPr algn="l"/>
            <a:endParaRPr lang="nl-NL" b="0" i="0">
              <a:solidFill>
                <a:srgbClr val="646464"/>
              </a:solidFill>
              <a:effectLst/>
              <a:latin typeface="Interstate"/>
            </a:endParaRPr>
          </a:p>
          <a:p>
            <a:pPr algn="l"/>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19</a:t>
            </a:fld>
            <a:endParaRPr lang="en-GB"/>
          </a:p>
        </p:txBody>
      </p:sp>
    </p:spTree>
    <p:extLst>
      <p:ext uri="{BB962C8B-B14F-4D97-AF65-F5344CB8AC3E}">
        <p14:creationId xmlns:p14="http://schemas.microsoft.com/office/powerpoint/2010/main" val="3627541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646464"/>
                </a:solidFill>
                <a:effectLst/>
                <a:latin typeface="Interstate"/>
              </a:rPr>
              <a:t>Geelgors eerst zang dan roep </a:t>
            </a:r>
            <a:br>
              <a:rPr lang="nl-NL" b="0" i="0" dirty="0">
                <a:solidFill>
                  <a:srgbClr val="646464"/>
                </a:solidFill>
                <a:effectLst/>
                <a:latin typeface="Interstate"/>
              </a:rPr>
            </a:br>
            <a:br>
              <a:rPr lang="nl-NL" b="0" i="0" dirty="0">
                <a:solidFill>
                  <a:srgbClr val="646464"/>
                </a:solidFill>
                <a:effectLst/>
                <a:latin typeface="Interstate"/>
              </a:rPr>
            </a:br>
            <a:r>
              <a:rPr lang="nl-NL" b="0" i="0" dirty="0">
                <a:solidFill>
                  <a:srgbClr val="646464"/>
                </a:solidFill>
                <a:effectLst/>
                <a:latin typeface="Interstate"/>
              </a:rPr>
              <a:t>Mannetje is duidelijk te herkennen aan grotendeels gele kop en geel op onderdelen. Vrouwtje en jonge vogels zijn minder duidelijk te herkennen, maar vrouwtje heeft vaak nog veel (licht)geel. In alle kleden opvallende roodbruine stuit en witte buitenste staartpennen.</a:t>
            </a:r>
          </a:p>
          <a:p>
            <a:pPr algn="l"/>
            <a:endParaRPr lang="nl-NL" b="0" i="0" dirty="0">
              <a:solidFill>
                <a:srgbClr val="646464"/>
              </a:solidFill>
              <a:effectLst/>
              <a:latin typeface="Interstate"/>
            </a:endParaRPr>
          </a:p>
          <a:p>
            <a:pPr algn="l"/>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20</a:t>
            </a:fld>
            <a:endParaRPr lang="en-GB"/>
          </a:p>
        </p:txBody>
      </p:sp>
    </p:spTree>
    <p:extLst>
      <p:ext uri="{BB962C8B-B14F-4D97-AF65-F5344CB8AC3E}">
        <p14:creationId xmlns:p14="http://schemas.microsoft.com/office/powerpoint/2010/main" val="3912888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202122"/>
                </a:solidFill>
                <a:effectLst/>
                <a:latin typeface="Arial" panose="020B0604020202020204" pitchFamily="34" charset="0"/>
              </a:rPr>
              <a:t>Struikhei komt voor op arme </a:t>
            </a:r>
            <a:r>
              <a:rPr lang="nl-NL" b="0" i="0" u="none" strike="noStrike">
                <a:solidFill>
                  <a:srgbClr val="0645AD"/>
                </a:solidFill>
                <a:effectLst/>
                <a:latin typeface="Arial" panose="020B0604020202020204" pitchFamily="34" charset="0"/>
                <a:hlinkClick r:id="rId3" tooltip="Zandgrond"/>
              </a:rPr>
              <a:t>zandgronden</a:t>
            </a:r>
            <a:r>
              <a:rPr lang="nl-NL" b="0" i="0">
                <a:solidFill>
                  <a:srgbClr val="202122"/>
                </a:solidFill>
                <a:effectLst/>
                <a:latin typeface="Arial" panose="020B0604020202020204" pitchFamily="34" charset="0"/>
              </a:rPr>
              <a:t> en in kalkarme </a:t>
            </a:r>
            <a:r>
              <a:rPr lang="nl-NL" b="0" i="0" u="none" strike="noStrike">
                <a:solidFill>
                  <a:srgbClr val="0645AD"/>
                </a:solidFill>
                <a:effectLst/>
                <a:latin typeface="Arial" panose="020B0604020202020204" pitchFamily="34" charset="0"/>
                <a:hlinkClick r:id="rId4" tooltip="Duin"/>
              </a:rPr>
              <a:t>duinen</a:t>
            </a:r>
            <a:r>
              <a:rPr lang="nl-NL" b="0" i="0">
                <a:solidFill>
                  <a:srgbClr val="202122"/>
                </a:solidFill>
                <a:effectLst/>
                <a:latin typeface="Arial" panose="020B0604020202020204" pitchFamily="34" charset="0"/>
              </a:rPr>
              <a:t> en gebergtes boven de boomgrens. De </a:t>
            </a:r>
            <a:r>
              <a:rPr lang="nl-NL" b="0" i="0" u="none" strike="noStrike">
                <a:solidFill>
                  <a:srgbClr val="0645AD"/>
                </a:solidFill>
                <a:effectLst/>
                <a:latin typeface="Arial" panose="020B0604020202020204" pitchFamily="34" charset="0"/>
                <a:hlinkClick r:id="rId5" tooltip="Heide (vegetatie)"/>
              </a:rPr>
              <a:t>heidevegetatie</a:t>
            </a:r>
            <a:r>
              <a:rPr lang="nl-NL" b="0" i="0">
                <a:solidFill>
                  <a:srgbClr val="202122"/>
                </a:solidFill>
                <a:effectLst/>
                <a:latin typeface="Arial" panose="020B0604020202020204" pitchFamily="34" charset="0"/>
              </a:rPr>
              <a:t> op de armere zandgronden kan alleen in stand gehouden worden door het verschralen van de grond, bijvoorbeeld door regelmatig af te </a:t>
            </a:r>
            <a:r>
              <a:rPr lang="nl-NL" b="0" i="0" u="none" strike="noStrike">
                <a:solidFill>
                  <a:srgbClr val="0645AD"/>
                </a:solidFill>
                <a:effectLst/>
                <a:latin typeface="Arial" panose="020B0604020202020204" pitchFamily="34" charset="0"/>
                <a:hlinkClick r:id="rId6" tooltip="Plaggen"/>
              </a:rPr>
              <a:t>plaggen</a:t>
            </a:r>
            <a:r>
              <a:rPr lang="nl-NL" b="0" i="0">
                <a:solidFill>
                  <a:srgbClr val="202122"/>
                </a:solidFill>
                <a:effectLst/>
                <a:latin typeface="Arial" panose="020B0604020202020204" pitchFamily="34" charset="0"/>
              </a:rPr>
              <a:t>. Voor het onderhoud is </a:t>
            </a:r>
            <a:r>
              <a:rPr lang="nl-NL" b="0" i="0" u="none" strike="noStrike">
                <a:solidFill>
                  <a:srgbClr val="0645AD"/>
                </a:solidFill>
                <a:effectLst/>
                <a:latin typeface="Arial" panose="020B0604020202020204" pitchFamily="34" charset="0"/>
                <a:hlinkClick r:id="rId7" tooltip="Begrazing"/>
              </a:rPr>
              <a:t>begrazing</a:t>
            </a:r>
            <a:r>
              <a:rPr lang="nl-NL" b="0" i="0">
                <a:solidFill>
                  <a:srgbClr val="202122"/>
                </a:solidFill>
                <a:effectLst/>
                <a:latin typeface="Arial" panose="020B0604020202020204" pitchFamily="34" charset="0"/>
              </a:rPr>
              <a:t> effectief, en ook afbranden wordt wel toegepast. Afbranden heeft ook wel positieve effecten voor sommige </a:t>
            </a:r>
            <a:r>
              <a:rPr lang="nl-NL" b="0" i="0" err="1">
                <a:solidFill>
                  <a:srgbClr val="202122"/>
                </a:solidFill>
                <a:effectLst/>
                <a:latin typeface="Arial" panose="020B0604020202020204" pitchFamily="34" charset="0"/>
              </a:rPr>
              <a:t>heidegebonden</a:t>
            </a:r>
            <a:r>
              <a:rPr lang="nl-NL" b="0" i="0">
                <a:solidFill>
                  <a:srgbClr val="202122"/>
                </a:solidFill>
                <a:effectLst/>
                <a:latin typeface="Arial" panose="020B0604020202020204" pitchFamily="34" charset="0"/>
              </a:rPr>
              <a:t> soorten als de </a:t>
            </a:r>
            <a:r>
              <a:rPr lang="nl-NL" b="0" i="0" u="none" strike="noStrike">
                <a:solidFill>
                  <a:srgbClr val="0645AD"/>
                </a:solidFill>
                <a:effectLst/>
                <a:latin typeface="Arial" panose="020B0604020202020204" pitchFamily="34" charset="0"/>
                <a:hlinkClick r:id="rId8" tooltip="Kleine wrattenbijter"/>
              </a:rPr>
              <a:t>kleine wrattenbijter</a:t>
            </a:r>
            <a:r>
              <a:rPr lang="nl-NL" b="0" i="0">
                <a:solidFill>
                  <a:srgbClr val="202122"/>
                </a:solidFill>
                <a:effectLst/>
                <a:latin typeface="Arial" panose="020B0604020202020204" pitchFamily="34" charset="0"/>
              </a:rPr>
              <a:t> en mogelijk voor </a:t>
            </a:r>
            <a:r>
              <a:rPr lang="nl-NL" b="0" i="0" u="none" strike="noStrike">
                <a:solidFill>
                  <a:srgbClr val="0645AD"/>
                </a:solidFill>
                <a:effectLst/>
                <a:latin typeface="Arial" panose="020B0604020202020204" pitchFamily="34" charset="0"/>
                <a:hlinkClick r:id="rId9" tooltip="Jeneverbes"/>
              </a:rPr>
              <a:t>jeneverbes</a:t>
            </a:r>
            <a:r>
              <a:rPr lang="nl-NL" b="0" i="0">
                <a:solidFill>
                  <a:srgbClr val="202122"/>
                </a:solidFill>
                <a:effectLst/>
                <a:latin typeface="Arial" panose="020B0604020202020204" pitchFamily="34" charset="0"/>
              </a:rPr>
              <a:t>. Bij een wat rijkere grond kan vergrassing optreden. Ook is </a:t>
            </a:r>
            <a:r>
              <a:rPr lang="nl-NL" b="0" i="0" u="none" strike="noStrike" err="1">
                <a:solidFill>
                  <a:srgbClr val="0645AD"/>
                </a:solidFill>
                <a:effectLst/>
                <a:latin typeface="Arial" panose="020B0604020202020204" pitchFamily="34" charset="0"/>
                <a:hlinkClick r:id="rId10" tooltip="Verbraming"/>
              </a:rPr>
              <a:t>verbraming</a:t>
            </a:r>
            <a:r>
              <a:rPr lang="nl-NL" b="0" i="0">
                <a:solidFill>
                  <a:srgbClr val="202122"/>
                </a:solidFill>
                <a:effectLst/>
                <a:latin typeface="Arial" panose="020B0604020202020204" pitchFamily="34" charset="0"/>
              </a:rPr>
              <a:t> soms een probleem.</a:t>
            </a:r>
            <a:br>
              <a:rPr lang="nl-NL" b="0" i="0">
                <a:solidFill>
                  <a:srgbClr val="202122"/>
                </a:solidFill>
                <a:effectLst/>
                <a:latin typeface="Arial" panose="020B0604020202020204" pitchFamily="34" charset="0"/>
              </a:rPr>
            </a:br>
            <a:br>
              <a:rPr lang="nl-NL" b="0" i="0">
                <a:solidFill>
                  <a:srgbClr val="202122"/>
                </a:solidFill>
                <a:effectLst/>
                <a:latin typeface="Arial" panose="020B0604020202020204" pitchFamily="34" charset="0"/>
              </a:rPr>
            </a:br>
            <a:r>
              <a:rPr lang="nl-NL" b="0" i="0">
                <a:solidFill>
                  <a:srgbClr val="272727"/>
                </a:solidFill>
                <a:effectLst/>
                <a:latin typeface="Verdana" panose="020B0604030504040204" pitchFamily="34" charset="0"/>
              </a:rPr>
              <a:t>De plant is vrijwel kaal en maar zelden tref je dicht behaarde exemplaren aan. De eerste jaren na kieming ontwikkelt de plant een min of meer rechtopstaande stengel met kruisgewijs tegenoverstaande zijtakken; deze ontwikkelen </a:t>
            </a:r>
            <a:r>
              <a:rPr lang="nl-NL" b="0" i="0" err="1">
                <a:solidFill>
                  <a:srgbClr val="272727"/>
                </a:solidFill>
                <a:effectLst/>
                <a:latin typeface="Verdana" panose="020B0604030504040204" pitchFamily="34" charset="0"/>
              </a:rPr>
              <a:t>bijwortels</a:t>
            </a:r>
            <a:r>
              <a:rPr lang="nl-NL" b="0" i="0">
                <a:solidFill>
                  <a:srgbClr val="272727"/>
                </a:solidFill>
                <a:effectLst/>
                <a:latin typeface="Verdana" panose="020B0604030504040204" pitchFamily="34" charset="0"/>
              </a:rPr>
              <a:t>. Oudere struiken vormen een stammetje met forse zijtakken. </a:t>
            </a:r>
          </a:p>
          <a:p>
            <a:pPr algn="l"/>
            <a:r>
              <a:rPr lang="nl-NL" b="0" i="0">
                <a:solidFill>
                  <a:srgbClr val="272727"/>
                </a:solidFill>
                <a:effectLst/>
                <a:latin typeface="Verdana" panose="020B0604030504040204" pitchFamily="34" charset="0"/>
              </a:rPr>
              <a:t>De wortels gaan meestal niet dieper dan zo'n 20 cm. De bladeren zou je bijna schubjes kunnen noemen; ze staan kruisgewijs en worden drie jaar oud. Ze overdekken elkaar dakpansgewijs. Ze zijn enigszins cilindervormig met een lengtegroef over de rugzijde.</a:t>
            </a:r>
          </a:p>
          <a:p>
            <a:pPr algn="l"/>
            <a:br>
              <a:rPr lang="nl-NL" b="0" i="0">
                <a:solidFill>
                  <a:srgbClr val="202122"/>
                </a:solidFill>
                <a:effectLst/>
                <a:latin typeface="Arial" panose="020B0604020202020204" pitchFamily="34" charset="0"/>
              </a:rPr>
            </a:br>
            <a:br>
              <a:rPr lang="nl-NL" b="0" i="0">
                <a:solidFill>
                  <a:srgbClr val="202122"/>
                </a:solidFill>
                <a:effectLst/>
                <a:latin typeface="Arial" panose="020B0604020202020204" pitchFamily="34" charset="0"/>
              </a:rPr>
            </a:br>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21</a:t>
            </a:fld>
            <a:endParaRPr lang="en-GB"/>
          </a:p>
        </p:txBody>
      </p:sp>
    </p:spTree>
    <p:extLst>
      <p:ext uri="{BB962C8B-B14F-4D97-AF65-F5344CB8AC3E}">
        <p14:creationId xmlns:p14="http://schemas.microsoft.com/office/powerpoint/2010/main" val="172618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000000"/>
                </a:solidFill>
                <a:effectLst/>
                <a:latin typeface="RijksoverheidSansText"/>
              </a:rPr>
              <a:t>Een natuurdoeltype is een in het natuurbeleid nagestreefd type ecosysteem dat een bepaalde biodiversiteit en een bepaalde mate van natuurlijkheid als kwaliteitskenmerken heeft. Een natuurdoel bevat één of meer natuurdoeltypen. Het stelsel van natuurdoeltypen wordt gebruikt als 'taal' in het natuur- en milieubeleid. Om het duurzaam behouden van een natuurdoeltype te realiseren, zijn acties van verschillende actoren nodig: terreinbeheerders, gemeenten, waterschappen, provincies en het Rijk. Met een gemeenschappelijke taal kan afstemming bereikt wordt tussen deze actoren. De natuurdoeltypen vormen daarmee een belangrijk hulpmiddel voor de planvorming, het beheer, de inrichting en de evaluatie van de natuur, met name binnen de Ecologische Hoofdstructuur (EHS). Het stelsel van natuurdoeltypen beoogt tevens de schakel te vormen tussen internationale verdragen, EU-richtlijnen en nationaal natuurbeleid enerzijds en uitvoering daarvan anderzijds.</a:t>
            </a:r>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a:t>
            </a:fld>
            <a:endParaRPr lang="en-GB"/>
          </a:p>
        </p:txBody>
      </p:sp>
    </p:spTree>
    <p:extLst>
      <p:ext uri="{BB962C8B-B14F-4D97-AF65-F5344CB8AC3E}">
        <p14:creationId xmlns:p14="http://schemas.microsoft.com/office/powerpoint/2010/main" val="2571605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272727"/>
                </a:solidFill>
                <a:effectLst/>
                <a:latin typeface="Verdana" panose="020B0604030504040204" pitchFamily="34" charset="0"/>
              </a:rPr>
              <a:t>Zandblauwtje</a:t>
            </a:r>
            <a:br>
              <a:rPr lang="nl-NL" b="0" i="0">
                <a:solidFill>
                  <a:srgbClr val="272727"/>
                </a:solidFill>
                <a:effectLst/>
                <a:latin typeface="Verdana" panose="020B0604030504040204" pitchFamily="34" charset="0"/>
              </a:rPr>
            </a:br>
            <a:br>
              <a:rPr lang="nl-NL" b="0" i="0">
                <a:solidFill>
                  <a:srgbClr val="272727"/>
                </a:solidFill>
                <a:effectLst/>
                <a:latin typeface="Verdana" panose="020B0604030504040204" pitchFamily="34" charset="0"/>
              </a:rPr>
            </a:br>
            <a:r>
              <a:rPr lang="nl-NL" b="0" i="0">
                <a:solidFill>
                  <a:srgbClr val="272727"/>
                </a:solidFill>
                <a:effectLst/>
                <a:latin typeface="Verdana" panose="020B0604030504040204" pitchFamily="34" charset="0"/>
              </a:rPr>
              <a:t>De holle stengels eindigen in hoofdjes met veel blauwe bloemen. Iedere bloem heeft een onderstandig vruchtbeginsel. Daarop staat een vergroeidbladige kelk met vijf kleine kelkslippen. De vijf blauwe kroonbladen zijn aan de </a:t>
            </a:r>
            <a:r>
              <a:rPr lang="nl-NL" b="0" i="0" err="1">
                <a:solidFill>
                  <a:srgbClr val="272727"/>
                </a:solidFill>
                <a:effectLst/>
                <a:latin typeface="Verdana" panose="020B0604030504040204" pitchFamily="34" charset="0"/>
              </a:rPr>
              <a:t>benedenzijde</a:t>
            </a:r>
            <a:r>
              <a:rPr lang="nl-NL" b="0" i="0">
                <a:solidFill>
                  <a:srgbClr val="272727"/>
                </a:solidFill>
                <a:effectLst/>
                <a:latin typeface="Verdana" panose="020B0604030504040204" pitchFamily="34" charset="0"/>
              </a:rPr>
              <a:t> vergroeid, maar verder zijn de blauwe kroonslippen vrij. De priemvormige helmdraden dragen helmknoppen die in het onderste gedeelte samenhangen en daardoor een kokertje vormen. Daartussen door groeit de stijl met de platte stempel omhoog.</a:t>
            </a:r>
          </a:p>
          <a:p>
            <a:pPr algn="l"/>
            <a:r>
              <a:rPr lang="nl-NL" b="0" i="0">
                <a:solidFill>
                  <a:srgbClr val="272727"/>
                </a:solidFill>
                <a:effectLst/>
                <a:latin typeface="Verdana" panose="020B0604030504040204" pitchFamily="34" charset="0"/>
              </a:rPr>
              <a:t>De bloemen worden door insecten bezocht die zorg dragen voor de bestuiving en de bevruchting.</a:t>
            </a:r>
          </a:p>
          <a:p>
            <a:pPr algn="l"/>
            <a:r>
              <a:rPr lang="nl-NL" b="0" i="0">
                <a:solidFill>
                  <a:srgbClr val="272727"/>
                </a:solidFill>
                <a:effectLst/>
                <a:latin typeface="Verdana" panose="020B0604030504040204" pitchFamily="34" charset="0"/>
              </a:rPr>
              <a:t>Zandblauwtje is te vinden op droge, kalkarme en zandige bodem.</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22</a:t>
            </a:fld>
            <a:endParaRPr lang="en-GB"/>
          </a:p>
        </p:txBody>
      </p:sp>
    </p:spTree>
    <p:extLst>
      <p:ext uri="{BB962C8B-B14F-4D97-AF65-F5344CB8AC3E}">
        <p14:creationId xmlns:p14="http://schemas.microsoft.com/office/powerpoint/2010/main" val="164494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272727"/>
                </a:solidFill>
                <a:effectLst/>
                <a:latin typeface="Verdana" panose="020B0604030504040204" pitchFamily="34" charset="0"/>
              </a:rPr>
              <a:t>Gevlekte Orchis</a:t>
            </a:r>
            <a:br>
              <a:rPr lang="nl-NL" b="0" i="0">
                <a:solidFill>
                  <a:srgbClr val="272727"/>
                </a:solidFill>
                <a:effectLst/>
                <a:latin typeface="Verdana" panose="020B0604030504040204" pitchFamily="34" charset="0"/>
              </a:rPr>
            </a:br>
            <a:br>
              <a:rPr lang="nl-NL" b="0" i="0">
                <a:solidFill>
                  <a:srgbClr val="272727"/>
                </a:solidFill>
                <a:effectLst/>
                <a:latin typeface="Verdana" panose="020B0604030504040204" pitchFamily="34" charset="0"/>
              </a:rPr>
            </a:br>
            <a:r>
              <a:rPr lang="nl-NL" b="0" i="0">
                <a:solidFill>
                  <a:srgbClr val="272727"/>
                </a:solidFill>
                <a:effectLst/>
                <a:latin typeface="Verdana" panose="020B0604030504040204" pitchFamily="34" charset="0"/>
              </a:rPr>
              <a:t>Is</a:t>
            </a:r>
            <a:r>
              <a:rPr lang="nl-NL" b="0" i="0">
                <a:solidFill>
                  <a:srgbClr val="202122"/>
                </a:solidFill>
                <a:effectLst/>
                <a:latin typeface="Arial" panose="020B0604020202020204" pitchFamily="34" charset="0"/>
              </a:rPr>
              <a:t> een middelgrote (maximaal 60 cm) slanke plant met een massieve, min of meer brosse, naar boven toe soms holle </a:t>
            </a:r>
            <a:r>
              <a:rPr lang="nl-NL" b="0" i="0" u="none" strike="noStrike">
                <a:solidFill>
                  <a:srgbClr val="0645AD"/>
                </a:solidFill>
                <a:effectLst/>
                <a:latin typeface="Arial" panose="020B0604020202020204" pitchFamily="34" charset="0"/>
                <a:hlinkClick r:id="rId3" tooltip="Stengel"/>
              </a:rPr>
              <a:t>bloemstengel</a:t>
            </a:r>
            <a:r>
              <a:rPr lang="nl-NL" b="0" i="0">
                <a:solidFill>
                  <a:srgbClr val="202122"/>
                </a:solidFill>
                <a:effectLst/>
                <a:latin typeface="Arial" panose="020B0604020202020204" pitchFamily="34" charset="0"/>
              </a:rPr>
              <a:t>, drie tot vijf verspreid staande, afstaande en gevlekte gewone, en twee tot vier </a:t>
            </a:r>
            <a:r>
              <a:rPr lang="nl-NL" b="0" i="0" u="none" strike="noStrike">
                <a:solidFill>
                  <a:srgbClr val="0645AD"/>
                </a:solidFill>
                <a:effectLst/>
                <a:latin typeface="Arial" panose="020B0604020202020204" pitchFamily="34" charset="0"/>
                <a:hlinkClick r:id="rId4" tooltip="Schutblad (plant)"/>
              </a:rPr>
              <a:t>schutbladachtige</a:t>
            </a:r>
            <a:r>
              <a:rPr lang="nl-NL" b="0" i="0">
                <a:solidFill>
                  <a:srgbClr val="202122"/>
                </a:solidFill>
                <a:effectLst/>
                <a:latin typeface="Arial" panose="020B0604020202020204" pitchFamily="34" charset="0"/>
              </a:rPr>
              <a:t> </a:t>
            </a:r>
            <a:r>
              <a:rPr lang="nl-NL" b="0" i="0" u="none" strike="noStrike">
                <a:solidFill>
                  <a:srgbClr val="0645AD"/>
                </a:solidFill>
                <a:effectLst/>
                <a:latin typeface="Arial" panose="020B0604020202020204" pitchFamily="34" charset="0"/>
                <a:hlinkClick r:id="rId5" tooltip="Blad"/>
              </a:rPr>
              <a:t>bladeren</a:t>
            </a:r>
            <a:r>
              <a:rPr lang="nl-NL" b="0" i="0">
                <a:solidFill>
                  <a:srgbClr val="202122"/>
                </a:solidFill>
                <a:effectLst/>
                <a:latin typeface="Arial" panose="020B0604020202020204" pitchFamily="34" charset="0"/>
              </a:rPr>
              <a:t>, en een dichte, meestal </a:t>
            </a:r>
            <a:r>
              <a:rPr lang="nl-NL" b="0" i="0" err="1">
                <a:solidFill>
                  <a:srgbClr val="202122"/>
                </a:solidFill>
                <a:effectLst/>
                <a:latin typeface="Arial" panose="020B0604020202020204" pitchFamily="34" charset="0"/>
              </a:rPr>
              <a:t>rijkbebloemde</a:t>
            </a:r>
            <a:r>
              <a:rPr lang="nl-NL" b="0" i="0">
                <a:solidFill>
                  <a:srgbClr val="202122"/>
                </a:solidFill>
                <a:effectLst/>
                <a:latin typeface="Arial" panose="020B0604020202020204" pitchFamily="34" charset="0"/>
              </a:rPr>
              <a:t>, kegelvormige </a:t>
            </a:r>
            <a:r>
              <a:rPr lang="nl-NL" b="0" i="0" u="none" strike="noStrike" err="1">
                <a:solidFill>
                  <a:srgbClr val="0645AD"/>
                </a:solidFill>
                <a:effectLst/>
                <a:latin typeface="Arial" panose="020B0604020202020204" pitchFamily="34" charset="0"/>
                <a:hlinkClick r:id="rId6" tooltip="Aar (bloeiwijze)"/>
              </a:rPr>
              <a:t>bloeiaar</a:t>
            </a:r>
            <a:r>
              <a:rPr lang="nl-NL" b="0" i="0">
                <a:solidFill>
                  <a:srgbClr val="202122"/>
                </a:solidFill>
                <a:effectLst/>
                <a:latin typeface="Arial" panose="020B0604020202020204" pitchFamily="34" charset="0"/>
              </a:rPr>
              <a:t> met witachtige of lichtroze </a:t>
            </a:r>
            <a:r>
              <a:rPr lang="nl-NL" b="0" i="0" u="none" strike="noStrike">
                <a:solidFill>
                  <a:srgbClr val="0645AD"/>
                </a:solidFill>
                <a:effectLst/>
                <a:latin typeface="Arial" panose="020B0604020202020204" pitchFamily="34" charset="0"/>
                <a:hlinkClick r:id="rId7" tooltip="Bloem (plant)"/>
              </a:rPr>
              <a:t>bloemen</a:t>
            </a:r>
            <a:r>
              <a:rPr lang="nl-NL" b="0" i="0">
                <a:solidFill>
                  <a:srgbClr val="202122"/>
                </a:solidFill>
                <a:effectLst/>
                <a:latin typeface="Arial" panose="020B0604020202020204" pitchFamily="34" charset="0"/>
              </a:rPr>
              <a:t>. De bladeren zijn afstaand, </a:t>
            </a:r>
            <a:r>
              <a:rPr lang="nl-NL" b="0" i="0" u="none" strike="noStrike">
                <a:solidFill>
                  <a:srgbClr val="0645AD"/>
                </a:solidFill>
                <a:effectLst/>
                <a:latin typeface="Arial" panose="020B0604020202020204" pitchFamily="34" charset="0"/>
                <a:hlinkClick r:id="rId8" tooltip="Bladvorm"/>
              </a:rPr>
              <a:t>lancetvormig</a:t>
            </a:r>
            <a:r>
              <a:rPr lang="nl-NL" b="0" i="0">
                <a:solidFill>
                  <a:srgbClr val="202122"/>
                </a:solidFill>
                <a:effectLst/>
                <a:latin typeface="Arial" panose="020B0604020202020204" pitchFamily="34" charset="0"/>
              </a:rPr>
              <a:t>, bijna steeds gevlekt, met gevulde </a:t>
            </a:r>
            <a:r>
              <a:rPr lang="nl-NL" b="0" i="0" err="1">
                <a:solidFill>
                  <a:srgbClr val="202122"/>
                </a:solidFill>
                <a:effectLst/>
                <a:latin typeface="Arial" panose="020B0604020202020204" pitchFamily="34" charset="0"/>
              </a:rPr>
              <a:t>bruinviolette</a:t>
            </a:r>
            <a:r>
              <a:rPr lang="nl-NL" b="0" i="0">
                <a:solidFill>
                  <a:srgbClr val="202122"/>
                </a:solidFill>
                <a:effectLst/>
                <a:latin typeface="Arial" panose="020B0604020202020204" pitchFamily="34" charset="0"/>
              </a:rPr>
              <a:t> vlekken. De bovenzijde is blauwachtig of donker grijsgroen, de onderzijde heeft een matte, zilverachtige schijn. Het onderste stengelblad is in het midden het breedst en is vrij spits. De bovenste bladeren lijken reeds veel op de </a:t>
            </a:r>
            <a:r>
              <a:rPr lang="nl-NL" b="0" i="0" u="none" strike="noStrike">
                <a:solidFill>
                  <a:srgbClr val="0645AD"/>
                </a:solidFill>
                <a:effectLst/>
                <a:latin typeface="Arial" panose="020B0604020202020204" pitchFamily="34" charset="0"/>
                <a:hlinkClick r:id="rId4" tooltip="Schutblad (plant)"/>
              </a:rPr>
              <a:t>schutbladeren</a:t>
            </a:r>
            <a:r>
              <a:rPr lang="nl-NL" b="0" i="0">
                <a:solidFill>
                  <a:srgbClr val="202122"/>
                </a:solidFill>
                <a:effectLst/>
                <a:latin typeface="Arial" panose="020B0604020202020204" pitchFamily="34" charset="0"/>
              </a:rPr>
              <a:t>. De bloemen zijn tweezijdig symmetrisch, wit, lichtroze tot lila gekleurd, met een donkerpaars </a:t>
            </a:r>
            <a:r>
              <a:rPr lang="nl-NL" b="0" i="0" u="none" strike="noStrike">
                <a:solidFill>
                  <a:srgbClr val="0645AD"/>
                </a:solidFill>
                <a:effectLst/>
                <a:latin typeface="Arial" panose="020B0604020202020204" pitchFamily="34" charset="0"/>
                <a:hlinkClick r:id="rId9" tooltip="Honingmerk"/>
              </a:rPr>
              <a:t>honingmerk</a:t>
            </a:r>
            <a:r>
              <a:rPr lang="nl-NL" b="0" i="0">
                <a:solidFill>
                  <a:srgbClr val="202122"/>
                </a:solidFill>
                <a:effectLst/>
                <a:latin typeface="Arial" panose="020B0604020202020204" pitchFamily="34" charset="0"/>
              </a:rPr>
              <a:t>. Ze zijn groot en volledig geopend. De zijdelingse buitenste </a:t>
            </a:r>
            <a:r>
              <a:rPr lang="nl-NL" b="0" i="0" u="none" strike="noStrike">
                <a:solidFill>
                  <a:srgbClr val="0645AD"/>
                </a:solidFill>
                <a:effectLst/>
                <a:latin typeface="Arial" panose="020B0604020202020204" pitchFamily="34" charset="0"/>
                <a:hlinkClick r:id="rId10" tooltip="Bloemdekblad"/>
              </a:rPr>
              <a:t>bloemdekbladen</a:t>
            </a:r>
            <a:r>
              <a:rPr lang="nl-NL" b="0" i="0">
                <a:solidFill>
                  <a:srgbClr val="202122"/>
                </a:solidFill>
                <a:effectLst/>
                <a:latin typeface="Arial" panose="020B0604020202020204" pitchFamily="34" charset="0"/>
              </a:rPr>
              <a:t> zijn horizontaal gespreid of licht opwaarts gericht, het middelste blad van de </a:t>
            </a:r>
            <a:r>
              <a:rPr lang="nl-NL" b="0" i="0" err="1">
                <a:solidFill>
                  <a:srgbClr val="202122"/>
                </a:solidFill>
                <a:effectLst/>
                <a:latin typeface="Arial" panose="020B0604020202020204" pitchFamily="34" charset="0"/>
              </a:rPr>
              <a:t>buitenkrans</a:t>
            </a:r>
            <a:r>
              <a:rPr lang="nl-NL" b="0" i="0">
                <a:solidFill>
                  <a:srgbClr val="202122"/>
                </a:solidFill>
                <a:effectLst/>
                <a:latin typeface="Arial" panose="020B0604020202020204" pitchFamily="34" charset="0"/>
              </a:rPr>
              <a:t> vormt samen met de bovenste bloemdekbladen van de </a:t>
            </a:r>
            <a:r>
              <a:rPr lang="nl-NL" b="0" i="0" err="1">
                <a:solidFill>
                  <a:srgbClr val="202122"/>
                </a:solidFill>
                <a:effectLst/>
                <a:latin typeface="Arial" panose="020B0604020202020204" pitchFamily="34" charset="0"/>
              </a:rPr>
              <a:t>binnenkrans</a:t>
            </a:r>
            <a:r>
              <a:rPr lang="nl-NL" b="0" i="0">
                <a:solidFill>
                  <a:srgbClr val="202122"/>
                </a:solidFill>
                <a:effectLst/>
                <a:latin typeface="Arial" panose="020B0604020202020204" pitchFamily="34" charset="0"/>
              </a:rPr>
              <a:t> een </a:t>
            </a:r>
            <a:r>
              <a:rPr lang="nl-NL" b="0" i="0" u="none" strike="noStrike">
                <a:solidFill>
                  <a:srgbClr val="0645AD"/>
                </a:solidFill>
                <a:effectLst/>
                <a:latin typeface="Arial" panose="020B0604020202020204" pitchFamily="34" charset="0"/>
                <a:hlinkClick r:id="rId11" tooltip="Helm (bloem)"/>
              </a:rPr>
              <a:t>helm</a:t>
            </a:r>
            <a:r>
              <a:rPr lang="nl-NL" b="0" i="0">
                <a:solidFill>
                  <a:srgbClr val="202122"/>
                </a:solidFill>
                <a:effectLst/>
                <a:latin typeface="Arial" panose="020B0604020202020204" pitchFamily="34" charset="0"/>
              </a:rPr>
              <a:t>. De </a:t>
            </a:r>
            <a:r>
              <a:rPr lang="nl-NL" b="0" i="0" u="none" strike="noStrike">
                <a:solidFill>
                  <a:srgbClr val="0645AD"/>
                </a:solidFill>
                <a:effectLst/>
                <a:latin typeface="Arial" panose="020B0604020202020204" pitchFamily="34" charset="0"/>
                <a:hlinkClick r:id="rId12" tooltip="Lip (bloem)"/>
              </a:rPr>
              <a:t>lip</a:t>
            </a:r>
            <a:r>
              <a:rPr lang="nl-NL" b="0" i="0">
                <a:solidFill>
                  <a:srgbClr val="202122"/>
                </a:solidFill>
                <a:effectLst/>
                <a:latin typeface="Arial" panose="020B0604020202020204" pitchFamily="34" charset="0"/>
              </a:rPr>
              <a:t> is ondiep drielobbig en tamelijk vlak, de </a:t>
            </a:r>
            <a:r>
              <a:rPr lang="nl-NL" b="0" i="0" err="1">
                <a:solidFill>
                  <a:srgbClr val="202122"/>
                </a:solidFill>
                <a:effectLst/>
                <a:latin typeface="Arial" panose="020B0604020202020204" pitchFamily="34" charset="0"/>
              </a:rPr>
              <a:t>zijlobben</a:t>
            </a:r>
            <a:r>
              <a:rPr lang="nl-NL" b="0" i="0">
                <a:solidFill>
                  <a:srgbClr val="202122"/>
                </a:solidFill>
                <a:effectLst/>
                <a:latin typeface="Arial" panose="020B0604020202020204" pitchFamily="34" charset="0"/>
              </a:rPr>
              <a:t> nauwelijks teruggeslagen. De middelste lob is driehoekig en veel smaller dan de </a:t>
            </a:r>
            <a:r>
              <a:rPr lang="nl-NL" b="0" i="0" err="1">
                <a:solidFill>
                  <a:srgbClr val="202122"/>
                </a:solidFill>
                <a:effectLst/>
                <a:latin typeface="Arial" panose="020B0604020202020204" pitchFamily="34" charset="0"/>
              </a:rPr>
              <a:t>zijlobben</a:t>
            </a:r>
            <a:r>
              <a:rPr lang="nl-NL" b="0" i="0">
                <a:solidFill>
                  <a:srgbClr val="202122"/>
                </a:solidFill>
                <a:effectLst/>
                <a:latin typeface="Arial" panose="020B0604020202020204" pitchFamily="34" charset="0"/>
              </a:rPr>
              <a:t>. De </a:t>
            </a:r>
            <a:r>
              <a:rPr lang="nl-NL" b="0" i="0" u="none" strike="noStrike">
                <a:solidFill>
                  <a:srgbClr val="0645AD"/>
                </a:solidFill>
                <a:effectLst/>
                <a:latin typeface="Arial" panose="020B0604020202020204" pitchFamily="34" charset="0"/>
                <a:hlinkClick r:id="rId13" tooltip="Spoor (bloem)"/>
              </a:rPr>
              <a:t>spoor</a:t>
            </a:r>
            <a:r>
              <a:rPr lang="nl-NL" b="0" i="0">
                <a:solidFill>
                  <a:srgbClr val="202122"/>
                </a:solidFill>
                <a:effectLst/>
                <a:latin typeface="Arial" panose="020B0604020202020204" pitchFamily="34" charset="0"/>
              </a:rPr>
              <a:t> is dun en korter dan het </a:t>
            </a:r>
            <a:r>
              <a:rPr lang="nl-NL" b="0" i="0" u="none" strike="noStrike">
                <a:solidFill>
                  <a:srgbClr val="0645AD"/>
                </a:solidFill>
                <a:effectLst/>
                <a:latin typeface="Arial" panose="020B0604020202020204" pitchFamily="34" charset="0"/>
                <a:hlinkClick r:id="rId14" tooltip="Vruchtbeginsel"/>
              </a:rPr>
              <a:t>vruchtbeginsel</a:t>
            </a:r>
            <a:r>
              <a:rPr lang="nl-NL" b="0" i="0">
                <a:solidFill>
                  <a:srgbClr val="202122"/>
                </a:solidFill>
                <a:effectLst/>
                <a:latin typeface="Arial" panose="020B0604020202020204" pitchFamily="34" charset="0"/>
              </a:rPr>
              <a:t>. De bloeiwijze is een </a:t>
            </a:r>
            <a:r>
              <a:rPr lang="nl-NL" b="0" i="0" u="none" strike="noStrike">
                <a:solidFill>
                  <a:srgbClr val="0645AD"/>
                </a:solidFill>
                <a:effectLst/>
                <a:latin typeface="Arial" panose="020B0604020202020204" pitchFamily="34" charset="0"/>
                <a:hlinkClick r:id="rId6" tooltip="Aar (bloeiwijze)"/>
              </a:rPr>
              <a:t>aar</a:t>
            </a:r>
            <a:r>
              <a:rPr lang="nl-NL" b="0" i="0">
                <a:solidFill>
                  <a:srgbClr val="202122"/>
                </a:solidFill>
                <a:effectLst/>
                <a:latin typeface="Arial" panose="020B0604020202020204" pitchFamily="34" charset="0"/>
              </a:rPr>
              <a:t>.</a:t>
            </a:r>
            <a:endParaRPr lang="nl-NL" b="0" i="0">
              <a:solidFill>
                <a:srgbClr val="272727"/>
              </a:solidFill>
              <a:effectLst/>
              <a:latin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23</a:t>
            </a:fld>
            <a:endParaRPr lang="en-GB"/>
          </a:p>
        </p:txBody>
      </p:sp>
    </p:spTree>
    <p:extLst>
      <p:ext uri="{BB962C8B-B14F-4D97-AF65-F5344CB8AC3E}">
        <p14:creationId xmlns:p14="http://schemas.microsoft.com/office/powerpoint/2010/main" val="3757137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Fleur, </a:t>
            </a:r>
            <a:r>
              <a:rPr lang="nl-NL" dirty="0" err="1"/>
              <a:t>Alinda</a:t>
            </a:r>
            <a:r>
              <a:rPr lang="nl-NL" dirty="0"/>
              <a:t>, Bart en Nathan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24</a:t>
            </a:fld>
            <a:endParaRPr lang="en-GB"/>
          </a:p>
        </p:txBody>
      </p:sp>
    </p:spTree>
    <p:extLst>
      <p:ext uri="{BB962C8B-B14F-4D97-AF65-F5344CB8AC3E}">
        <p14:creationId xmlns:p14="http://schemas.microsoft.com/office/powerpoint/2010/main" val="266737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000000"/>
                </a:solidFill>
                <a:effectLst/>
                <a:latin typeface="RijksoverheidSansText"/>
              </a:rPr>
              <a:t>De focus op een ecosysteembenadering gaat uit van de gedachte dat bescherming van het leefgebied essentieel is voor het behoud van de totale biodiversiteit in Nederland. Om te kunnen beoordelen of aan de behoudsdoelstelling is voldaan, wordt gefocust op doelsoorten. In de natuurdoeltypen is de mate van voorkomen van doelsoorten de belangrijkste indicator voor de natuurkwaliteit. Per natuurdoeltype worden de doelsoorten genoemd die daarvan voor hun voortbestaan afhankelijk zijn. De beleidsdoelstelling per natuurdoeltype is geformuleerd in de vorm van een percentage van het aantal soorten dat op een locatie aanwezig moet zijn. </a:t>
            </a:r>
            <a:br>
              <a:rPr lang="nl-NL" b="0" i="0">
                <a:solidFill>
                  <a:srgbClr val="000000"/>
                </a:solidFill>
                <a:effectLst/>
                <a:latin typeface="RijksoverheidSansText"/>
              </a:rPr>
            </a:br>
            <a:br>
              <a:rPr lang="nl-NL" b="0" i="0">
                <a:solidFill>
                  <a:srgbClr val="000000"/>
                </a:solidFill>
                <a:effectLst/>
                <a:latin typeface="RijksoverheidSansText"/>
              </a:rPr>
            </a:br>
            <a:r>
              <a:rPr lang="nl-NL" b="0" i="0">
                <a:solidFill>
                  <a:srgbClr val="202122"/>
                </a:solidFill>
                <a:effectLst/>
                <a:latin typeface="Arial" panose="020B0604020202020204" pitchFamily="34" charset="0"/>
              </a:rPr>
              <a:t>In het Nederlandse Handboek Natuurdoeltypen wordt het gentiaanblauwtje als doelsoort genoemd voor de volgende natuurdoeltypen:</a:t>
            </a:r>
            <a:br>
              <a:rPr lang="nl-NL" b="0" i="0">
                <a:solidFill>
                  <a:srgbClr val="202122"/>
                </a:solidFill>
                <a:effectLst/>
                <a:latin typeface="Arial" panose="020B0604020202020204" pitchFamily="34" charset="0"/>
              </a:rPr>
            </a:br>
            <a:endParaRPr lang="nl-NL" b="0" i="0">
              <a:solidFill>
                <a:srgbClr val="202122"/>
              </a:solidFill>
              <a:effectLst/>
              <a:latin typeface="Arial" panose="020B0604020202020204" pitchFamily="34" charset="0"/>
            </a:endParaRPr>
          </a:p>
          <a:p>
            <a:pPr algn="l">
              <a:buFont typeface="Arial" panose="020B0604020202020204" pitchFamily="34" charset="0"/>
              <a:buChar char="•"/>
            </a:pPr>
            <a:r>
              <a:rPr lang="nl-NL" b="0" i="0" u="none" strike="noStrike">
                <a:solidFill>
                  <a:srgbClr val="0645AD"/>
                </a:solidFill>
                <a:effectLst/>
                <a:latin typeface="Arial" panose="020B0604020202020204" pitchFamily="34" charset="0"/>
                <a:hlinkClick r:id="rId3" tooltip="Hoogveen"/>
              </a:rPr>
              <a:t>Hoogveenlandschap</a:t>
            </a:r>
            <a:endParaRPr lang="nl-NL" b="0" i="0">
              <a:solidFill>
                <a:srgbClr val="202122"/>
              </a:solidFill>
              <a:effectLst/>
              <a:latin typeface="Arial" panose="020B0604020202020204" pitchFamily="34" charset="0"/>
            </a:endParaRPr>
          </a:p>
          <a:p>
            <a:pPr algn="l">
              <a:buFont typeface="Arial" panose="020B0604020202020204" pitchFamily="34" charset="0"/>
              <a:buChar char="•"/>
            </a:pPr>
            <a:r>
              <a:rPr lang="nl-NL" b="0" i="0">
                <a:solidFill>
                  <a:srgbClr val="202122"/>
                </a:solidFill>
                <a:effectLst/>
                <a:latin typeface="Arial" panose="020B0604020202020204" pitchFamily="34" charset="0"/>
              </a:rPr>
              <a:t>Nagenoeg natuurlijk </a:t>
            </a:r>
            <a:r>
              <a:rPr lang="nl-NL" b="0" i="0" u="none" strike="noStrike">
                <a:solidFill>
                  <a:srgbClr val="0645AD"/>
                </a:solidFill>
                <a:effectLst/>
                <a:latin typeface="Arial" panose="020B0604020202020204" pitchFamily="34" charset="0"/>
                <a:hlinkClick r:id="rId4" tooltip="Zandlandschap"/>
              </a:rPr>
              <a:t>zand</a:t>
            </a:r>
            <a:r>
              <a:rPr lang="nl-NL" b="0" i="0">
                <a:solidFill>
                  <a:srgbClr val="202122"/>
                </a:solidFill>
                <a:effectLst/>
                <a:latin typeface="Arial" panose="020B0604020202020204" pitchFamily="34" charset="0"/>
              </a:rPr>
              <a:t>- en </a:t>
            </a:r>
            <a:r>
              <a:rPr lang="nl-NL" b="0" i="0" u="none" strike="noStrike">
                <a:solidFill>
                  <a:srgbClr val="0645AD"/>
                </a:solidFill>
                <a:effectLst/>
                <a:latin typeface="Arial" panose="020B0604020202020204" pitchFamily="34" charset="0"/>
                <a:hlinkClick r:id="rId5" tooltip="Beekdal"/>
              </a:rPr>
              <a:t>beekdallandschap</a:t>
            </a:r>
            <a:endParaRPr lang="nl-NL" b="0" i="0">
              <a:solidFill>
                <a:srgbClr val="202122"/>
              </a:solidFill>
              <a:effectLst/>
              <a:latin typeface="Arial" panose="020B0604020202020204" pitchFamily="34" charset="0"/>
            </a:endParaRPr>
          </a:p>
          <a:p>
            <a:pPr algn="l">
              <a:buFont typeface="Arial" panose="020B0604020202020204" pitchFamily="34" charset="0"/>
              <a:buChar char="•"/>
            </a:pPr>
            <a:r>
              <a:rPr lang="nl-NL" b="0" i="0">
                <a:solidFill>
                  <a:srgbClr val="202122"/>
                </a:solidFill>
                <a:effectLst/>
                <a:latin typeface="Arial" panose="020B0604020202020204" pitchFamily="34" charset="0"/>
              </a:rPr>
              <a:t>Begeleid-natuurlijk zandlandschap</a:t>
            </a:r>
          </a:p>
          <a:p>
            <a:pPr algn="l">
              <a:buFont typeface="Arial" panose="020B0604020202020204" pitchFamily="34" charset="0"/>
              <a:buChar char="•"/>
            </a:pPr>
            <a:r>
              <a:rPr lang="nl-NL" b="0" i="0">
                <a:solidFill>
                  <a:srgbClr val="202122"/>
                </a:solidFill>
                <a:effectLst/>
                <a:latin typeface="Arial" panose="020B0604020202020204" pitchFamily="34" charset="0"/>
              </a:rPr>
              <a:t>Nat </a:t>
            </a:r>
            <a:r>
              <a:rPr lang="nl-NL" b="0" i="0" u="none" strike="noStrike">
                <a:solidFill>
                  <a:srgbClr val="0645AD"/>
                </a:solidFill>
                <a:effectLst/>
                <a:latin typeface="Arial" panose="020B0604020202020204" pitchFamily="34" charset="0"/>
                <a:hlinkClick r:id="rId6" tooltip="Blauwgrasland"/>
              </a:rPr>
              <a:t>schraalgrasland</a:t>
            </a:r>
            <a:endParaRPr lang="nl-NL" b="0" i="0">
              <a:solidFill>
                <a:srgbClr val="202122"/>
              </a:solidFill>
              <a:effectLst/>
              <a:latin typeface="Arial" panose="020B0604020202020204" pitchFamily="34" charset="0"/>
            </a:endParaRPr>
          </a:p>
          <a:p>
            <a:pPr algn="l">
              <a:buFont typeface="Arial" panose="020B0604020202020204" pitchFamily="34" charset="0"/>
              <a:buChar char="•"/>
            </a:pPr>
            <a:r>
              <a:rPr lang="nl-NL" b="0" i="0">
                <a:solidFill>
                  <a:srgbClr val="202122"/>
                </a:solidFill>
                <a:effectLst/>
                <a:latin typeface="Arial" panose="020B0604020202020204" pitchFamily="34" charset="0"/>
              </a:rPr>
              <a:t>Natte </a:t>
            </a:r>
            <a:r>
              <a:rPr lang="nl-NL" b="0" i="0" u="none" strike="noStrike">
                <a:solidFill>
                  <a:srgbClr val="0645AD"/>
                </a:solidFill>
                <a:effectLst/>
                <a:latin typeface="Arial" panose="020B0604020202020204" pitchFamily="34" charset="0"/>
                <a:hlinkClick r:id="rId7" tooltip="Heide (vegetatie)"/>
              </a:rPr>
              <a:t>heide</a:t>
            </a:r>
            <a:endParaRPr lang="nl-NL" b="0" i="0">
              <a:solidFill>
                <a:srgbClr val="202122"/>
              </a:solidFill>
              <a:effectLst/>
              <a:latin typeface="Arial" panose="020B0604020202020204" pitchFamily="34" charset="0"/>
            </a:endParaRPr>
          </a:p>
          <a:p>
            <a:pPr algn="l"/>
            <a:r>
              <a:rPr lang="nl-NL" b="0" i="0">
                <a:solidFill>
                  <a:srgbClr val="202122"/>
                </a:solidFill>
                <a:effectLst/>
                <a:latin typeface="Arial" panose="020B0604020202020204" pitchFamily="34" charset="0"/>
              </a:rPr>
              <a:t>Te nemen maatregelen voor deze soort kunnen bijvoorbeeld zijn het aanpassen van de </a:t>
            </a:r>
            <a:r>
              <a:rPr lang="nl-NL" b="0" i="0" u="none" strike="noStrike">
                <a:solidFill>
                  <a:srgbClr val="0645AD"/>
                </a:solidFill>
                <a:effectLst/>
                <a:latin typeface="Arial" panose="020B0604020202020204" pitchFamily="34" charset="0"/>
                <a:hlinkClick r:id="rId8" tooltip="Waterstand"/>
              </a:rPr>
              <a:t>waterstand</a:t>
            </a:r>
            <a:r>
              <a:rPr lang="nl-NL" b="0" i="0">
                <a:solidFill>
                  <a:srgbClr val="202122"/>
                </a:solidFill>
                <a:effectLst/>
                <a:latin typeface="Arial" panose="020B0604020202020204" pitchFamily="34" charset="0"/>
              </a:rPr>
              <a:t> in een gebied.</a:t>
            </a:r>
            <a:endParaRPr lang="nl-NL" b="0" i="0">
              <a:solidFill>
                <a:srgbClr val="000000"/>
              </a:solidFill>
              <a:effectLst/>
              <a:latin typeface="RijksoverheidSansText"/>
            </a:endParaRP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86035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t>Het loofbos op een zandgrond is vaak goed ontwaterend met een voedselarm en zure grond. Hoe komt dit? Denk terug aan het ontstaan van </a:t>
            </a:r>
            <a:r>
              <a:rPr lang="nl-NL" dirty="0" err="1"/>
              <a:t>nederland</a:t>
            </a:r>
            <a:r>
              <a:rPr lang="nl-NL" dirty="0"/>
              <a:t>. Nederland is het afvoerputje van Europa, al de hele lichte (als in gewicht) zandkorrels zijn hier gekomen. Hier zit weinig tot geen voedingsstoffen, en degene die erin zitten zijn vaak snelle opneembare stoffen. Calcium en andere basische stoffen zijn te vinden in gesteente, en komen daardoor in onze fijne korrels niet. Natuurlijk is niet heel Nederland zo opgebouwd. Je hebt ook zee- en rivierklei, leem enz. Dit soort loofbos is het uiteindelijke climax ecosysteem natuurtype voor de voedselarme, licht zure zandgrond in Nederland.</a:t>
            </a:r>
            <a:br>
              <a:rPr lang="nl-NL" dirty="0"/>
            </a:br>
            <a:br>
              <a:rPr lang="nl-NL" dirty="0"/>
            </a:br>
            <a:r>
              <a:rPr lang="nl-NL" b="0" i="0" dirty="0">
                <a:solidFill>
                  <a:srgbClr val="000000"/>
                </a:solidFill>
                <a:effectLst/>
                <a:latin typeface="Source Sans Pro" panose="020B0503030403020204" pitchFamily="34" charset="0"/>
              </a:rPr>
              <a:t>Het dennen-, eiken- en beukenbos is een vaak gesloten tot soms halfopen bos met een meestal eenvoudige structuur. Wanneer er langdurig niet wordt gekapt of begraasd ontstaat een gesloten bos met een dikke </a:t>
            </a:r>
            <a:r>
              <a:rPr lang="nl-NL" b="0" i="0" dirty="0" err="1">
                <a:solidFill>
                  <a:srgbClr val="000000"/>
                </a:solidFill>
                <a:effectLst/>
                <a:latin typeface="Source Sans Pro" panose="020B0503030403020204" pitchFamily="34" charset="0"/>
              </a:rPr>
              <a:t>strooisellaag</a:t>
            </a:r>
            <a:r>
              <a:rPr lang="nl-NL" b="0" i="0" dirty="0">
                <a:solidFill>
                  <a:srgbClr val="000000"/>
                </a:solidFill>
                <a:effectLst/>
                <a:latin typeface="Source Sans Pro" panose="020B0503030403020204" pitchFamily="34" charset="0"/>
              </a:rPr>
              <a:t>. Doordat de afbraak van strooisel op de veelal zure en voedselarme bodem langzaam gaat, ontstaat een dikke </a:t>
            </a:r>
            <a:r>
              <a:rPr lang="nl-NL" b="0" i="0" dirty="0" err="1">
                <a:solidFill>
                  <a:srgbClr val="000000"/>
                </a:solidFill>
                <a:effectLst/>
                <a:latin typeface="Source Sans Pro" panose="020B0503030403020204" pitchFamily="34" charset="0"/>
              </a:rPr>
              <a:t>strooisellaag</a:t>
            </a:r>
            <a:r>
              <a:rPr lang="nl-NL" b="0" i="0" dirty="0">
                <a:solidFill>
                  <a:srgbClr val="000000"/>
                </a:solidFill>
                <a:effectLst/>
                <a:latin typeface="Source Sans Pro" panose="020B0503030403020204" pitchFamily="34" charset="0"/>
              </a:rPr>
              <a:t> met maar weinig ondergroei. Op leemhoudende bodem is het </a:t>
            </a:r>
            <a:r>
              <a:rPr lang="nl-NL" b="0" i="0" dirty="0" err="1">
                <a:solidFill>
                  <a:srgbClr val="000000"/>
                </a:solidFill>
                <a:effectLst/>
                <a:latin typeface="Source Sans Pro" panose="020B0503030403020204" pitchFamily="34" charset="0"/>
              </a:rPr>
              <a:t>kronendak</a:t>
            </a:r>
            <a:r>
              <a:rPr lang="nl-NL" b="0" i="0" dirty="0">
                <a:solidFill>
                  <a:srgbClr val="000000"/>
                </a:solidFill>
                <a:effectLst/>
                <a:latin typeface="Source Sans Pro" panose="020B0503030403020204" pitchFamily="34" charset="0"/>
              </a:rPr>
              <a:t> minder gesloten en is er minder strooiselophoping, waardoor de ondergroei ook beter ontwikkeld is. Voor extra variatie aan structuur is meestal gericht beheer nodig.</a:t>
            </a:r>
          </a:p>
          <a:p>
            <a:pPr algn="l"/>
            <a:r>
              <a:rPr lang="nl-NL" b="0" i="0" dirty="0">
                <a:solidFill>
                  <a:srgbClr val="000000"/>
                </a:solidFill>
                <a:effectLst/>
                <a:latin typeface="Source Sans Pro" panose="020B0503030403020204" pitchFamily="34" charset="0"/>
              </a:rPr>
              <a:t>Variatie in het bos door de aanwezigheid van bijvoorbeeld open plekken, dode bomen en een goed ontwikkelde bosrand is van belang voor diverse faunagroepen zoals broedvogels, dagvlinders en zoogdieren.</a:t>
            </a:r>
          </a:p>
          <a:p>
            <a:endParaRPr lang="en-US" dirty="0"/>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65270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162309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NL" b="0" i="0">
                <a:solidFill>
                  <a:srgbClr val="6E6C6D"/>
                </a:solidFill>
                <a:effectLst/>
                <a:latin typeface="Ubuntu Condensed" panose="020B0506030602030204" pitchFamily="34" charset="0"/>
              </a:rPr>
              <a:t>Door verzuring neemt het aantal </a:t>
            </a:r>
            <a:r>
              <a:rPr lang="nl-NL" b="0" i="0" err="1">
                <a:solidFill>
                  <a:srgbClr val="6E6C6D"/>
                </a:solidFill>
                <a:effectLst/>
                <a:latin typeface="Ubuntu Condensed" panose="020B0506030602030204" pitchFamily="34" charset="0"/>
              </a:rPr>
              <a:t>mycorrhizapaddenstoelen</a:t>
            </a:r>
            <a:r>
              <a:rPr lang="nl-NL" b="0" i="0">
                <a:solidFill>
                  <a:srgbClr val="6E6C6D"/>
                </a:solidFill>
                <a:effectLst/>
                <a:latin typeface="Ubuntu Condensed" panose="020B0506030602030204" pitchFamily="34" charset="0"/>
              </a:rPr>
              <a:t> af zoals boleten en </a:t>
            </a:r>
            <a:r>
              <a:rPr lang="nl-NL" b="0" i="0" err="1">
                <a:solidFill>
                  <a:srgbClr val="6E6C6D"/>
                </a:solidFill>
                <a:effectLst/>
                <a:latin typeface="Ubuntu Condensed" panose="020B0506030602030204" pitchFamily="34" charset="0"/>
              </a:rPr>
              <a:t>russula’s</a:t>
            </a:r>
            <a:r>
              <a:rPr lang="nl-NL" b="0" i="0">
                <a:solidFill>
                  <a:srgbClr val="6E6C6D"/>
                </a:solidFill>
                <a:effectLst/>
                <a:latin typeface="Ubuntu Condensed" panose="020B0506030602030204" pitchFamily="34" charset="0"/>
              </a:rPr>
              <a:t>. Ook neemt de hanenkam steeds meer af.</a:t>
            </a:r>
            <a:br>
              <a:rPr lang="nl-NL" b="0" i="0">
                <a:solidFill>
                  <a:srgbClr val="6E6C6D"/>
                </a:solidFill>
                <a:effectLst/>
                <a:latin typeface="Ubuntu Condensed" panose="020B0506030602030204" pitchFamily="34" charset="0"/>
              </a:rPr>
            </a:br>
            <a:r>
              <a:rPr lang="nl-NL" b="0" i="0">
                <a:solidFill>
                  <a:srgbClr val="6E6C6D"/>
                </a:solidFill>
                <a:effectLst/>
                <a:latin typeface="Ubuntu Condensed" panose="020B0506030602030204" pitchFamily="34" charset="0"/>
              </a:rPr>
              <a:t>Groene specht en rode bosmier zijn afnemende maar tonen tekenen van herstel (specht eet de bosmier).</a:t>
            </a:r>
            <a:br>
              <a:rPr lang="nl-NL" b="0" i="0">
                <a:solidFill>
                  <a:srgbClr val="6E6C6D"/>
                </a:solidFill>
                <a:effectLst/>
                <a:latin typeface="Ubuntu Condensed" panose="020B0506030602030204" pitchFamily="34" charset="0"/>
              </a:rPr>
            </a:br>
            <a:br>
              <a:rPr lang="nl-NL" b="0" i="0">
                <a:solidFill>
                  <a:srgbClr val="6E6C6D"/>
                </a:solidFill>
                <a:effectLst/>
                <a:latin typeface="Ubuntu Condensed" panose="020B0506030602030204" pitchFamily="34" charset="0"/>
              </a:rPr>
            </a:br>
            <a:r>
              <a:rPr lang="nl-NL"/>
              <a:t>Op verschillende manieren kunnen verzuring en vermesting worden beperkt. Vooral bosranden, met een breedte van vijftig tot honderd meter, zijn erg gevoelig voor vermesting door het inwaaien van meststoffen en ammonium. Gericht beheer kan dit enigszins indammen, bijvoorbeeld door er voor te zorgen dat de bosrand goed gesloten blijft. Dit kan door veel bomen en struiken aan te planten, het liefst soorten die tegen een stootje kunnen, bijvoorbeeld vlier die het erg goed doet bij sterke vermesting en eventueel de gewone esdoorn. Door de vertering van calciumrijk esdoornblad komt er extra bufferstof in de bodem. Vermesting zou aangepakt kunnen worden door de </a:t>
            </a:r>
            <a:r>
              <a:rPr lang="nl-NL" err="1"/>
              <a:t>strooisellaag</a:t>
            </a:r>
            <a:r>
              <a:rPr lang="nl-NL"/>
              <a:t> te verwijderen. Verdroging van het bos kan lokaal en regionaal worden tegengegaan. Op plaatselijk niveau is het afdammen van afwateringsloten soms effectief, net als het verhogen van de grondwaterstand in omringend landbouwgebied. Regionaal is het herstel van grondwaterstromingen essentieel.</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8</a:t>
            </a:fld>
            <a:endParaRPr lang="en-GB"/>
          </a:p>
        </p:txBody>
      </p:sp>
    </p:spTree>
    <p:extLst>
      <p:ext uri="{BB962C8B-B14F-4D97-AF65-F5344CB8AC3E}">
        <p14:creationId xmlns:p14="http://schemas.microsoft.com/office/powerpoint/2010/main" val="397110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6E6C6D"/>
                </a:solidFill>
                <a:effectLst/>
                <a:latin typeface="Ubuntu Condensed" panose="020B0506030602030204" pitchFamily="34" charset="0"/>
              </a:rPr>
              <a:t>Bosanemoon is een witte lentebloeier. Met bloemen is deze in maart bloeiende plant onmiskenbaar. </a:t>
            </a:r>
            <a:r>
              <a:rPr lang="nl-NL" b="0" i="0" dirty="0">
                <a:solidFill>
                  <a:srgbClr val="202122"/>
                </a:solidFill>
                <a:effectLst/>
                <a:latin typeface="Arial" panose="020B0604020202020204" pitchFamily="34" charset="0"/>
              </a:rPr>
              <a:t>De bloemen van de bosanemoon zijn </a:t>
            </a:r>
            <a:r>
              <a:rPr lang="nl-NL" b="0" i="0" u="none" strike="noStrike" dirty="0">
                <a:solidFill>
                  <a:srgbClr val="0645AD"/>
                </a:solidFill>
                <a:effectLst/>
                <a:latin typeface="Arial" panose="020B0604020202020204" pitchFamily="34" charset="0"/>
                <a:hlinkClick r:id="rId3" tooltip="Tweeslachtig"/>
              </a:rPr>
              <a:t>tweeslachtig</a:t>
            </a:r>
            <a:r>
              <a:rPr lang="nl-NL" b="0" i="0" dirty="0">
                <a:solidFill>
                  <a:srgbClr val="202122"/>
                </a:solidFill>
                <a:effectLst/>
                <a:latin typeface="Arial" panose="020B0604020202020204" pitchFamily="34" charset="0"/>
              </a:rPr>
              <a:t>. De bloeistengels dragen meestal maar één bloem, zelden zijn het er twee. De half knikkende tot rechtopstaande bloemen zijn wit, vaak iets roze of paars aan de onderkant en 2–4 cm groot. </a:t>
            </a:r>
            <a:br>
              <a:rPr lang="nl-NL" b="0" i="0" dirty="0">
                <a:solidFill>
                  <a:srgbClr val="202122"/>
                </a:solidFill>
                <a:effectLst/>
                <a:latin typeface="Arial" panose="020B0604020202020204" pitchFamily="34" charset="0"/>
              </a:rPr>
            </a:br>
            <a:br>
              <a:rPr lang="nl-NL" b="0" i="0" dirty="0">
                <a:solidFill>
                  <a:srgbClr val="202122"/>
                </a:solidFill>
                <a:effectLst/>
                <a:latin typeface="Arial" panose="020B0604020202020204" pitchFamily="34" charset="0"/>
              </a:rPr>
            </a:br>
            <a:r>
              <a:rPr lang="nl-NL" b="0" i="0" dirty="0">
                <a:solidFill>
                  <a:srgbClr val="202122"/>
                </a:solidFill>
                <a:effectLst/>
                <a:latin typeface="Arial" panose="020B0604020202020204" pitchFamily="34" charset="0"/>
              </a:rPr>
              <a:t>De drie stengel</a:t>
            </a:r>
            <a:r>
              <a:rPr lang="nl-NL" b="0" i="0" u="none" strike="noStrike" dirty="0">
                <a:solidFill>
                  <a:srgbClr val="0645AD"/>
                </a:solidFill>
                <a:effectLst/>
                <a:latin typeface="Arial" panose="020B0604020202020204" pitchFamily="34" charset="0"/>
                <a:hlinkClick r:id="rId4" tooltip="Blad"/>
              </a:rPr>
              <a:t>bladen</a:t>
            </a:r>
            <a:r>
              <a:rPr lang="nl-NL" b="0" i="0" dirty="0">
                <a:solidFill>
                  <a:srgbClr val="202122"/>
                </a:solidFill>
                <a:effectLst/>
                <a:latin typeface="Arial" panose="020B0604020202020204" pitchFamily="34" charset="0"/>
              </a:rPr>
              <a:t> zijn </a:t>
            </a:r>
            <a:r>
              <a:rPr lang="nl-NL" b="0" i="0" u="none" strike="noStrike" dirty="0">
                <a:solidFill>
                  <a:srgbClr val="0645AD"/>
                </a:solidFill>
                <a:effectLst/>
                <a:latin typeface="Arial" panose="020B0604020202020204" pitchFamily="34" charset="0"/>
                <a:hlinkClick r:id="rId5" tooltip="Hoogteblad"/>
              </a:rPr>
              <a:t>hoogtebladen</a:t>
            </a:r>
            <a:r>
              <a:rPr lang="nl-NL" b="0" i="0" dirty="0">
                <a:solidFill>
                  <a:srgbClr val="202122"/>
                </a:solidFill>
                <a:effectLst/>
                <a:latin typeface="Arial" panose="020B0604020202020204" pitchFamily="34" charset="0"/>
              </a:rPr>
              <a:t>, zijn gesteeld en bijna tot de voet gedeeld in drie of vijf langwerpig-eironde grof gezaagde slippen. De echte bladeren, de wortelbladeren komen meestal pas na de bloei tevoorschijn en zijn bij de top behaard.</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77293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D5156"/>
                </a:solidFill>
                <a:effectLst/>
                <a:latin typeface="arial" panose="020B0604020202020204" pitchFamily="34" charset="0"/>
              </a:rPr>
              <a:t>De koningsvaren is een varen uit de koningsvaren familie. De plant komt zeer plaatselijk in grotere aantallen voor in vochtige loofhoutbossen, veenmoerassen en aan beschaduwde slootkanten.</a:t>
            </a:r>
            <a:r>
              <a:rPr lang="nl-NL" b="0" i="0" dirty="0">
                <a:solidFill>
                  <a:srgbClr val="202122"/>
                </a:solidFill>
                <a:effectLst/>
                <a:latin typeface="Arial" panose="020B0604020202020204" pitchFamily="34" charset="0"/>
              </a:rPr>
              <a:t> De plant heeft </a:t>
            </a:r>
            <a:r>
              <a:rPr lang="nl-NL" b="0" i="0" u="none" strike="noStrike" dirty="0" err="1">
                <a:solidFill>
                  <a:srgbClr val="0645AD"/>
                </a:solidFill>
                <a:effectLst/>
                <a:latin typeface="Arial" panose="020B0604020202020204" pitchFamily="34" charset="0"/>
                <a:hlinkClick r:id="rId3" tooltip="Bladvorm"/>
              </a:rPr>
              <a:t>dubbelgeveerde</a:t>
            </a:r>
            <a:r>
              <a:rPr lang="nl-NL" b="0" i="0" dirty="0">
                <a:solidFill>
                  <a:srgbClr val="202122"/>
                </a:solidFill>
                <a:effectLst/>
                <a:latin typeface="Arial" panose="020B0604020202020204" pitchFamily="34" charset="0"/>
              </a:rPr>
              <a:t> bladeren, die licht- of geelgroen zijn. De </a:t>
            </a:r>
            <a:r>
              <a:rPr lang="nl-NL" b="0" i="0" dirty="0">
                <a:solidFill>
                  <a:srgbClr val="202124"/>
                </a:solidFill>
                <a:effectLst/>
                <a:latin typeface="arial" panose="020B0604020202020204" pitchFamily="34" charset="0"/>
              </a:rPr>
              <a:t>brede, iets ovaal gevormde bladdelen zijn goed te herkennen</a:t>
            </a:r>
            <a:r>
              <a:rPr lang="nl-NL" b="0" i="0" dirty="0">
                <a:solidFill>
                  <a:srgbClr val="202122"/>
                </a:solidFill>
                <a:effectLst/>
                <a:latin typeface="Arial" panose="020B0604020202020204" pitchFamily="34" charset="0"/>
              </a:rPr>
              <a:t>. De hoogte varieert van 0,2-3 m (in schaduw en in een goede grond). In het centrum staan vruchtbare bladeren. De buitenste </a:t>
            </a:r>
            <a:r>
              <a:rPr lang="nl-NL" b="0" i="0" u="none" strike="noStrike" dirty="0">
                <a:solidFill>
                  <a:srgbClr val="0645AD"/>
                </a:solidFill>
                <a:effectLst/>
                <a:latin typeface="Arial" panose="020B0604020202020204" pitchFamily="34" charset="0"/>
                <a:hlinkClick r:id="rId4" tooltip="Blad"/>
              </a:rPr>
              <a:t>bladeren</a:t>
            </a:r>
            <a:r>
              <a:rPr lang="nl-NL" b="0" i="0" dirty="0">
                <a:solidFill>
                  <a:srgbClr val="202122"/>
                </a:solidFill>
                <a:effectLst/>
                <a:latin typeface="Arial" panose="020B0604020202020204" pitchFamily="34" charset="0"/>
              </a:rPr>
              <a:t> zijn onvruchtbaar. De plant kan tot honderd jaar oud worden.</a:t>
            </a:r>
          </a:p>
          <a:p>
            <a:pPr algn="l"/>
            <a:r>
              <a:rPr lang="nl-NL" b="0" i="0" dirty="0">
                <a:solidFill>
                  <a:srgbClr val="202122"/>
                </a:solidFill>
                <a:effectLst/>
                <a:latin typeface="Arial" panose="020B0604020202020204" pitchFamily="34" charset="0"/>
              </a:rPr>
              <a:t>De sporenhoopjes (</a:t>
            </a:r>
            <a:r>
              <a:rPr lang="nl-NL" b="0" i="0" u="none" strike="noStrike" dirty="0" err="1">
                <a:solidFill>
                  <a:srgbClr val="0645AD"/>
                </a:solidFill>
                <a:effectLst/>
                <a:latin typeface="Arial" panose="020B0604020202020204" pitchFamily="34" charset="0"/>
                <a:hlinkClick r:id="rId5" tooltip="Sorus (varens)"/>
              </a:rPr>
              <a:t>sora</a:t>
            </a:r>
            <a:r>
              <a:rPr lang="nl-NL" b="0" i="0" dirty="0">
                <a:solidFill>
                  <a:srgbClr val="202122"/>
                </a:solidFill>
                <a:effectLst/>
                <a:latin typeface="Arial" panose="020B0604020202020204" pitchFamily="34" charset="0"/>
              </a:rPr>
              <a:t>) zitten bovenaan de vruchtbare bladeren aan smalle deelblaadjes, die een soort pluim vormen. De sporenhoopjes bestaan uit </a:t>
            </a:r>
            <a:r>
              <a:rPr lang="nl-NL" b="0" i="0" u="none" strike="noStrike" dirty="0">
                <a:solidFill>
                  <a:srgbClr val="0645AD"/>
                </a:solidFill>
                <a:effectLst/>
                <a:latin typeface="Arial" panose="020B0604020202020204" pitchFamily="34" charset="0"/>
                <a:hlinkClick r:id="rId6" tooltip="Sporangium"/>
              </a:rPr>
              <a:t>sporangiën</a:t>
            </a:r>
            <a:r>
              <a:rPr lang="nl-NL" b="0" i="0" dirty="0">
                <a:solidFill>
                  <a:srgbClr val="202122"/>
                </a:solidFill>
                <a:effectLst/>
                <a:latin typeface="Arial" panose="020B0604020202020204" pitchFamily="34" charset="0"/>
              </a:rPr>
              <a:t>, waarin de sporen gevormd worden. Ze worden later bruin. De sporen zijn rijp in juli of augustus.</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10</a:t>
            </a:fld>
            <a:endParaRPr lang="en-GB"/>
          </a:p>
        </p:txBody>
      </p:sp>
    </p:spTree>
    <p:extLst>
      <p:ext uri="{BB962C8B-B14F-4D97-AF65-F5344CB8AC3E}">
        <p14:creationId xmlns:p14="http://schemas.microsoft.com/office/powerpoint/2010/main" val="300800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D5156"/>
                </a:solidFill>
                <a:effectLst/>
                <a:latin typeface="arial" panose="020B0604020202020204" pitchFamily="34" charset="0"/>
              </a:rPr>
              <a:t>De zomereik is een zeer lang levende, Europese, hardhout leverende boom. De bladeren van de zomereik verteren moeilijk wat zijn invloed heeft op de </a:t>
            </a:r>
            <a:r>
              <a:rPr lang="nl-NL" b="0" i="0" dirty="0" err="1">
                <a:solidFill>
                  <a:srgbClr val="4D5156"/>
                </a:solidFill>
                <a:effectLst/>
                <a:latin typeface="arial" panose="020B0604020202020204" pitchFamily="34" charset="0"/>
              </a:rPr>
              <a:t>strooisellaag</a:t>
            </a:r>
            <a:r>
              <a:rPr lang="nl-NL" b="0" i="0" dirty="0">
                <a:solidFill>
                  <a:srgbClr val="4D5156"/>
                </a:solidFill>
                <a:effectLst/>
                <a:latin typeface="arial" panose="020B0604020202020204" pitchFamily="34" charset="0"/>
              </a:rPr>
              <a:t> in het bos.</a:t>
            </a:r>
            <a:br>
              <a:rPr lang="nl-NL" b="0" i="0" dirty="0">
                <a:solidFill>
                  <a:srgbClr val="4D5156"/>
                </a:solidFill>
                <a:effectLst/>
                <a:latin typeface="arial" panose="020B0604020202020204" pitchFamily="34" charset="0"/>
              </a:rPr>
            </a:br>
            <a:br>
              <a:rPr lang="nl-NL" b="0" i="0" dirty="0">
                <a:solidFill>
                  <a:srgbClr val="4D5156"/>
                </a:solidFill>
                <a:effectLst/>
                <a:latin typeface="arial" panose="020B0604020202020204" pitchFamily="34" charset="0"/>
              </a:rPr>
            </a:br>
            <a:r>
              <a:rPr lang="nl-NL" b="0" i="0" dirty="0">
                <a:solidFill>
                  <a:srgbClr val="202122"/>
                </a:solidFill>
                <a:effectLst/>
                <a:latin typeface="Arial" panose="020B0604020202020204" pitchFamily="34" charset="0"/>
              </a:rPr>
              <a:t>Het blad van de zomereik is onregelmatig gelobd, met 3 - 7 diepe bochtige insnijdingen en heeft een asymmetrische vorm. Het blad is kaal en heeft zijn grootste breedte boven het midden. De bladsteel is kort (1–9 mm); de bladvoet is hartvormig en aan beide zijden oor vormig teruggebogen. </a:t>
            </a:r>
          </a:p>
          <a:p>
            <a:pPr algn="l"/>
            <a:r>
              <a:rPr lang="nl-NL" b="0" i="0" dirty="0">
                <a:solidFill>
                  <a:srgbClr val="202122"/>
                </a:solidFill>
                <a:effectLst/>
                <a:latin typeface="Arial" panose="020B0604020202020204" pitchFamily="34" charset="0"/>
              </a:rPr>
              <a:t>De zomereik is </a:t>
            </a:r>
            <a:r>
              <a:rPr lang="nl-NL" b="0" i="0" u="none" strike="noStrike" dirty="0">
                <a:solidFill>
                  <a:srgbClr val="0645AD"/>
                </a:solidFill>
                <a:effectLst/>
                <a:latin typeface="Arial" panose="020B0604020202020204" pitchFamily="34" charset="0"/>
                <a:hlinkClick r:id="rId3" tooltip="Eenhuizig"/>
              </a:rPr>
              <a:t>eenhuizig</a:t>
            </a:r>
            <a:r>
              <a:rPr lang="nl-NL" b="0" i="0" dirty="0">
                <a:solidFill>
                  <a:srgbClr val="202122"/>
                </a:solidFill>
                <a:effectLst/>
                <a:latin typeface="Arial" panose="020B0604020202020204" pitchFamily="34" charset="0"/>
              </a:rPr>
              <a:t>. De mannelijke en vrouwelijke bloemen komen in aparte bloeiwijzen op de boom voor.</a:t>
            </a:r>
          </a:p>
          <a:p>
            <a:pPr algn="l"/>
            <a:r>
              <a:rPr lang="nl-NL" b="0" i="0" dirty="0">
                <a:solidFill>
                  <a:srgbClr val="202122"/>
                </a:solidFill>
                <a:effectLst/>
                <a:latin typeface="Arial" panose="020B0604020202020204" pitchFamily="34" charset="0"/>
              </a:rPr>
              <a:t>De 2–3 cm lange eikels staan, vaak gepaard, op flinke (5–12 cm) lange steeltjes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3273784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1-6-2022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1-6-2022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1-6-2022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1-6-2022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1-6-2022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1-6-2022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1-6-2022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vogelbescherming.nl/docs/0acb32d6-b182-4de6-a2fc-602323777569.mp3" TargetMode="Externa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vogelbescherming.nl/docs/66383af1-1f54-4ad3-9293-e1d058c1a289.mp3" TargetMode="External"/><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www.vogelbescherming.nl/docs/f51477e7-dfd4-49fa-a118-6c4ecc0832c0.mp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vogelbescherming.nl/docs/280cd9f0-9dc3-4bca-9e73-9cb2a56dc46d.mp3" TargetMode="External"/><Relationship Id="rId3" Type="http://schemas.openxmlformats.org/officeDocument/2006/relationships/image" Target="../media/image36.jpeg"/><Relationship Id="rId7"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www.vogelbescherming.nl/docs/4f50c65f-f0a0-401f-be4f-43c57dcd24d8.mp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maken.wikiwijs.nl/180532/IBS_6_Kwaliteit_Leefomgeving#!page-6863426" TargetMode="Externa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C982B9C-3754-538B-F8B3-03C5286F1E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56804" y="105317"/>
            <a:ext cx="9035196" cy="6482164"/>
          </a:xfrm>
          <a:prstGeom prst="rect">
            <a:avLst/>
          </a:prstGeom>
        </p:spPr>
      </p:pic>
      <p:sp>
        <p:nvSpPr>
          <p:cNvPr id="2" name="Titel 1"/>
          <p:cNvSpPr>
            <a:spLocks noGrp="1"/>
          </p:cNvSpPr>
          <p:nvPr>
            <p:ph type="ctrTitle"/>
          </p:nvPr>
        </p:nvSpPr>
        <p:spPr>
          <a:xfrm>
            <a:off x="70338" y="-1069335"/>
            <a:ext cx="10972800" cy="1828800"/>
          </a:xfrm>
        </p:spPr>
        <p:txBody>
          <a:bodyPr/>
          <a:lstStyle/>
          <a:p>
            <a:r>
              <a:rPr lang="nl-NL" sz="4000">
                <a:solidFill>
                  <a:srgbClr val="000644"/>
                </a:solidFill>
                <a:effectLst/>
              </a:rPr>
              <a:t>Natuurdoeltypen</a:t>
            </a:r>
          </a:p>
        </p:txBody>
      </p:sp>
      <p:sp>
        <p:nvSpPr>
          <p:cNvPr id="3" name="Ondertitel 2"/>
          <p:cNvSpPr>
            <a:spLocks noGrp="1"/>
          </p:cNvSpPr>
          <p:nvPr>
            <p:ph type="subTitle" idx="1"/>
          </p:nvPr>
        </p:nvSpPr>
        <p:spPr>
          <a:xfrm>
            <a:off x="-135402" y="543271"/>
            <a:ext cx="5297155" cy="1752600"/>
          </a:xfrm>
        </p:spPr>
        <p:txBody>
          <a:bodyPr/>
          <a:lstStyle/>
          <a:p>
            <a:r>
              <a:rPr lang="nl-NL" sz="2800" b="1" dirty="0">
                <a:solidFill>
                  <a:schemeClr val="bg2">
                    <a:lumMod val="85000"/>
                  </a:schemeClr>
                </a:solidFill>
              </a:rPr>
              <a:t>Flora, Fauna en waternatuur</a:t>
            </a:r>
          </a:p>
        </p:txBody>
      </p:sp>
    </p:spTree>
    <p:extLst>
      <p:ext uri="{BB962C8B-B14F-4D97-AF65-F5344CB8AC3E}">
        <p14:creationId xmlns:p14="http://schemas.microsoft.com/office/powerpoint/2010/main" val="257435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EF89-FA58-72A7-C424-9ACDBEAF0AD2}"/>
              </a:ext>
            </a:extLst>
          </p:cNvPr>
          <p:cNvSpPr>
            <a:spLocks noGrp="1"/>
          </p:cNvSpPr>
          <p:nvPr>
            <p:ph type="title"/>
          </p:nvPr>
        </p:nvSpPr>
        <p:spPr>
          <a:xfrm>
            <a:off x="371476" y="296863"/>
            <a:ext cx="10577878" cy="1160403"/>
          </a:xfrm>
        </p:spPr>
        <p:txBody>
          <a:body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a:extLst>
              <a:ext uri="{FF2B5EF4-FFF2-40B4-BE49-F238E27FC236}">
                <a16:creationId xmlns:a16="http://schemas.microsoft.com/office/drawing/2014/main" id="{81955877-10C3-A818-61D6-AE7A1CC3B9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519" r="-1149"/>
          <a:stretch/>
        </p:blipFill>
        <p:spPr bwMode="auto">
          <a:xfrm>
            <a:off x="6519075" y="1173956"/>
            <a:ext cx="5567876" cy="54345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1D6A575-DF2E-E36A-1D7E-0C25B54497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38"/>
          <a:stretch/>
        </p:blipFill>
        <p:spPr bwMode="auto">
          <a:xfrm>
            <a:off x="251880" y="1173956"/>
            <a:ext cx="6143351" cy="543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1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EF89-FA58-72A7-C424-9ACDBEAF0AD2}"/>
              </a:ext>
            </a:extLst>
          </p:cNvPr>
          <p:cNvSpPr>
            <a:spLocks noGrp="1"/>
          </p:cNvSpPr>
          <p:nvPr>
            <p:ph type="title"/>
          </p:nvPr>
        </p:nvSpPr>
        <p:spPr>
          <a:xfrm>
            <a:off x="371476" y="296863"/>
            <a:ext cx="10577878" cy="1160403"/>
          </a:xfrm>
        </p:spPr>
        <p:txBody>
          <a:body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50" name="Picture 6" descr="Zomereik | Ecopedia">
            <a:extLst>
              <a:ext uri="{FF2B5EF4-FFF2-40B4-BE49-F238E27FC236}">
                <a16:creationId xmlns:a16="http://schemas.microsoft.com/office/drawing/2014/main" id="{2AFCBCA2-92F1-8B7C-5E9E-57B5CBE432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07"/>
          <a:stretch/>
        </p:blipFill>
        <p:spPr bwMode="auto">
          <a:xfrm>
            <a:off x="0" y="1265082"/>
            <a:ext cx="6697539" cy="530098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Quercus Robur - Zomereik - Stamomtrek 8-10 cm Hoogte 275 cm Blote Wortel |  bol.com">
            <a:extLst>
              <a:ext uri="{FF2B5EF4-FFF2-40B4-BE49-F238E27FC236}">
                <a16:creationId xmlns:a16="http://schemas.microsoft.com/office/drawing/2014/main" id="{928A5DDC-77AE-61D2-2365-70B8810DF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530" y="1265082"/>
            <a:ext cx="5296055" cy="529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65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EF89-FA58-72A7-C424-9ACDBEAF0AD2}"/>
              </a:ext>
            </a:extLst>
          </p:cNvPr>
          <p:cNvSpPr>
            <a:spLocks noGrp="1"/>
          </p:cNvSpPr>
          <p:nvPr>
            <p:ph type="title"/>
          </p:nvPr>
        </p:nvSpPr>
        <p:spPr>
          <a:xfrm>
            <a:off x="371476" y="296863"/>
            <a:ext cx="10577878" cy="1160403"/>
          </a:xfrm>
        </p:spPr>
        <p:txBody>
          <a:body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Picture 2" descr="Vogel van de maand: de boomkruiper | &lt;? bloginfo('name'); ?&gt;">
            <a:extLst>
              <a:ext uri="{FF2B5EF4-FFF2-40B4-BE49-F238E27FC236}">
                <a16:creationId xmlns:a16="http://schemas.microsoft.com/office/drawing/2014/main" id="{AFBF2B07-AAFB-6AA8-4882-D86B187731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1476" y="943893"/>
            <a:ext cx="5408001" cy="572275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Boomklever of -kruiper: wie is wie? | Vogelbescherming">
            <a:extLst>
              <a:ext uri="{FF2B5EF4-FFF2-40B4-BE49-F238E27FC236}">
                <a16:creationId xmlns:a16="http://schemas.microsoft.com/office/drawing/2014/main" id="{AF60E38D-A3C4-9F52-9AAF-D941FB64BF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793"/>
          <a:stretch/>
        </p:blipFill>
        <p:spPr bwMode="auto">
          <a:xfrm>
            <a:off x="5945814" y="943893"/>
            <a:ext cx="5963399" cy="572275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Geluidsmedium met effen opvulling">
            <a:hlinkClick r:id="rId5"/>
            <a:extLst>
              <a:ext uri="{FF2B5EF4-FFF2-40B4-BE49-F238E27FC236}">
                <a16:creationId xmlns:a16="http://schemas.microsoft.com/office/drawing/2014/main" id="{29624955-ED9B-1F64-7483-C453268223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96954" y="1084385"/>
            <a:ext cx="914400" cy="914400"/>
          </a:xfrm>
          <a:prstGeom prst="rect">
            <a:avLst/>
          </a:prstGeom>
        </p:spPr>
      </p:pic>
    </p:spTree>
    <p:extLst>
      <p:ext uri="{BB962C8B-B14F-4D97-AF65-F5344CB8AC3E}">
        <p14:creationId xmlns:p14="http://schemas.microsoft.com/office/powerpoint/2010/main" val="17146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EF89-FA58-72A7-C424-9ACDBEAF0AD2}"/>
              </a:ext>
            </a:extLst>
          </p:cNvPr>
          <p:cNvSpPr>
            <a:spLocks noGrp="1"/>
          </p:cNvSpPr>
          <p:nvPr>
            <p:ph type="title"/>
          </p:nvPr>
        </p:nvSpPr>
        <p:spPr>
          <a:xfrm>
            <a:off x="371476" y="296863"/>
            <a:ext cx="10577878" cy="1160403"/>
          </a:xfrm>
        </p:spPr>
        <p:txBody>
          <a:body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Graphic 7" descr="Geluidsmedium met effen opvulling">
            <a:hlinkClick r:id="rId3"/>
            <a:extLst>
              <a:ext uri="{FF2B5EF4-FFF2-40B4-BE49-F238E27FC236}">
                <a16:creationId xmlns:a16="http://schemas.microsoft.com/office/drawing/2014/main" id="{29624955-ED9B-1F64-7483-C453268223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739" y="1312438"/>
            <a:ext cx="914400" cy="914400"/>
          </a:xfrm>
          <a:prstGeom prst="rect">
            <a:avLst/>
          </a:prstGeom>
        </p:spPr>
      </p:pic>
      <p:pic>
        <p:nvPicPr>
          <p:cNvPr id="10" name="Picture 2" descr="Boomklever | Vogelbescherming">
            <a:extLst>
              <a:ext uri="{FF2B5EF4-FFF2-40B4-BE49-F238E27FC236}">
                <a16:creationId xmlns:a16="http://schemas.microsoft.com/office/drawing/2014/main" id="{9FD3B746-A58D-5C05-DD9A-F923FB6BDB4C}"/>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9091" t="31235" r="20078" b="2119"/>
          <a:stretch/>
        </p:blipFill>
        <p:spPr bwMode="auto">
          <a:xfrm>
            <a:off x="222739" y="2353532"/>
            <a:ext cx="7278146" cy="431433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oomklever - Wikipedia">
            <a:extLst>
              <a:ext uri="{FF2B5EF4-FFF2-40B4-BE49-F238E27FC236}">
                <a16:creationId xmlns:a16="http://schemas.microsoft.com/office/drawing/2014/main" id="{7A9706EC-D969-F9CA-8B2D-EC0CB5FC5C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9622" y="1119434"/>
            <a:ext cx="4253263" cy="554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a:t>Droge heide</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371476" y="877064"/>
            <a:ext cx="11449050" cy="4419599"/>
          </a:xfrm>
        </p:spPr>
        <p:txBody>
          <a:bodyPr/>
          <a:lstStyle/>
          <a:p>
            <a:r>
              <a:rPr lang="nl-NL" sz="2400" dirty="0"/>
              <a:t>Filmpje (expert groepjes, aan elkaar uitleggen welke info ‘belangrijk’ is) </a:t>
            </a:r>
          </a:p>
          <a:p>
            <a:pPr marL="0" indent="0">
              <a:buNone/>
            </a:pPr>
            <a:endParaRPr lang="nl-NL" sz="2400" dirty="0"/>
          </a:p>
          <a:p>
            <a:r>
              <a:rPr lang="nl-NL" sz="2400" dirty="0"/>
              <a:t>Parameters:</a:t>
            </a:r>
          </a:p>
          <a:p>
            <a:pPr lvl="1"/>
            <a:r>
              <a:rPr lang="nl-NL" sz="2400" dirty="0"/>
              <a:t>Kalkarme, licht zure, droge grond. </a:t>
            </a:r>
          </a:p>
          <a:p>
            <a:pPr lvl="1"/>
            <a:r>
              <a:rPr lang="nl-NL" sz="2400" dirty="0"/>
              <a:t>Heeft een kruid, struik en </a:t>
            </a:r>
            <a:r>
              <a:rPr lang="nl-NL" sz="2400" dirty="0" err="1"/>
              <a:t>boomlaag</a:t>
            </a:r>
            <a:r>
              <a:rPr lang="nl-NL" sz="2400" dirty="0"/>
              <a:t> maar voornamelijk kruid en struik</a:t>
            </a:r>
          </a:p>
          <a:p>
            <a:pPr marL="216000" lvl="1" indent="0">
              <a:buNone/>
            </a:pPr>
            <a:r>
              <a:rPr lang="nl-NL" sz="2400" dirty="0"/>
              <a:t> </a:t>
            </a:r>
          </a:p>
          <a:p>
            <a:r>
              <a:rPr lang="nl-NL" sz="2400" dirty="0"/>
              <a:t>Beheerplan</a:t>
            </a:r>
          </a:p>
          <a:p>
            <a:pPr lvl="1"/>
            <a:r>
              <a:rPr lang="nl-NL" sz="2400" dirty="0"/>
              <a:t>Plaggen, maaien, branden, begrazen </a:t>
            </a:r>
          </a:p>
          <a:p>
            <a:pPr lvl="1"/>
            <a:r>
              <a:rPr lang="nl-NL" sz="2400" dirty="0"/>
              <a:t>Actief beheer overgang bosranden</a:t>
            </a:r>
          </a:p>
          <a:p>
            <a:pPr lvl="1"/>
            <a:r>
              <a:rPr lang="nl-NL" sz="2400" dirty="0"/>
              <a:t>Invasieve exoten verwijderd</a:t>
            </a:r>
          </a:p>
          <a:p>
            <a:pPr lvl="1"/>
            <a:r>
              <a:rPr lang="nl-NL" sz="2400" dirty="0"/>
              <a:t>Actief beheer waterstand </a:t>
            </a:r>
          </a:p>
          <a:p>
            <a:pPr lvl="1"/>
            <a:endParaRPr lang="nl-NL" sz="2400" dirty="0"/>
          </a:p>
          <a:p>
            <a:r>
              <a:rPr lang="nl-NL" sz="2400" dirty="0"/>
              <a:t>Effecten/bedreigingen ‘ver-thema’s’ </a:t>
            </a:r>
            <a:br>
              <a:rPr lang="nl-NL" sz="2400" dirty="0"/>
            </a:br>
            <a:endParaRPr lang="nl-NL" sz="2400" dirty="0"/>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spTree>
    <p:extLst>
      <p:ext uri="{BB962C8B-B14F-4D97-AF65-F5344CB8AC3E}">
        <p14:creationId xmlns:p14="http://schemas.microsoft.com/office/powerpoint/2010/main" val="318257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5D2B8-7C0B-4768-A1B4-0A93AEA8CAE3}"/>
              </a:ext>
            </a:extLst>
          </p:cNvPr>
          <p:cNvSpPr>
            <a:spLocks noGrp="1"/>
          </p:cNvSpPr>
          <p:nvPr>
            <p:ph type="title"/>
          </p:nvPr>
        </p:nvSpPr>
        <p:spPr/>
        <p:txBody>
          <a:bodyPr/>
          <a:lstStyle/>
          <a:p>
            <a:r>
              <a:rPr lang="nl-NL"/>
              <a:t>Droge heide</a:t>
            </a:r>
          </a:p>
        </p:txBody>
      </p:sp>
      <p:sp>
        <p:nvSpPr>
          <p:cNvPr id="3" name="Tijdelijke aanduiding voor inhoud 2">
            <a:extLst>
              <a:ext uri="{FF2B5EF4-FFF2-40B4-BE49-F238E27FC236}">
                <a16:creationId xmlns:a16="http://schemas.microsoft.com/office/drawing/2014/main" id="{8F44F767-6877-7B37-C046-90BDD9F16987}"/>
              </a:ext>
            </a:extLst>
          </p:cNvPr>
          <p:cNvSpPr>
            <a:spLocks noGrp="1"/>
          </p:cNvSpPr>
          <p:nvPr>
            <p:ph idx="1"/>
          </p:nvPr>
        </p:nvSpPr>
        <p:spPr>
          <a:xfrm>
            <a:off x="371476" y="877064"/>
            <a:ext cx="10636493" cy="4419599"/>
          </a:xfrm>
        </p:spPr>
        <p:txBody>
          <a:bodyPr/>
          <a:lstStyle/>
          <a:p>
            <a:pPr marL="0" indent="0">
              <a:buNone/>
            </a:pPr>
            <a:r>
              <a:rPr lang="nl-NL" b="1" dirty="0"/>
              <a:t>Voorbeeldgebieden: </a:t>
            </a:r>
            <a:r>
              <a:rPr lang="nl-NL" b="0" i="0" dirty="0" err="1">
                <a:solidFill>
                  <a:srgbClr val="000000"/>
                </a:solidFill>
                <a:effectLst/>
              </a:rPr>
              <a:t>Bakkeveense</a:t>
            </a:r>
            <a:r>
              <a:rPr lang="nl-NL" b="0" i="0" dirty="0">
                <a:solidFill>
                  <a:srgbClr val="000000"/>
                </a:solidFill>
                <a:effectLst/>
              </a:rPr>
              <a:t> Duinen, </a:t>
            </a:r>
            <a:r>
              <a:rPr lang="nl-NL" b="0" i="0" dirty="0" err="1">
                <a:solidFill>
                  <a:srgbClr val="000000"/>
                </a:solidFill>
                <a:effectLst/>
              </a:rPr>
              <a:t>Drentsche</a:t>
            </a:r>
            <a:r>
              <a:rPr lang="nl-NL" b="0" i="0" dirty="0">
                <a:solidFill>
                  <a:srgbClr val="000000"/>
                </a:solidFill>
                <a:effectLst/>
              </a:rPr>
              <a:t> Aa-gebied, Drouwenerzand, Drents-Friese Wold, </a:t>
            </a:r>
            <a:r>
              <a:rPr lang="nl-NL" b="0" i="0" dirty="0" err="1">
                <a:solidFill>
                  <a:srgbClr val="000000"/>
                </a:solidFill>
                <a:effectLst/>
              </a:rPr>
              <a:t>Leggelderveld</a:t>
            </a:r>
            <a:r>
              <a:rPr lang="nl-NL" b="0" i="0" dirty="0">
                <a:solidFill>
                  <a:srgbClr val="000000"/>
                </a:solidFill>
                <a:effectLst/>
              </a:rPr>
              <a:t>, Havelte-Oost, </a:t>
            </a:r>
            <a:r>
              <a:rPr lang="nl-NL" b="0" i="0" dirty="0" err="1">
                <a:solidFill>
                  <a:srgbClr val="000000"/>
                </a:solidFill>
                <a:effectLst/>
              </a:rPr>
              <a:t>Mantingerzand</a:t>
            </a:r>
            <a:r>
              <a:rPr lang="nl-NL" b="0" i="0" dirty="0">
                <a:solidFill>
                  <a:srgbClr val="000000"/>
                </a:solidFill>
                <a:effectLst/>
              </a:rPr>
              <a:t>, </a:t>
            </a:r>
            <a:r>
              <a:rPr lang="nl-NL" b="0" i="0" dirty="0" err="1">
                <a:solidFill>
                  <a:srgbClr val="000000"/>
                </a:solidFill>
                <a:effectLst/>
              </a:rPr>
              <a:t>Lemelerberg</a:t>
            </a:r>
            <a:r>
              <a:rPr lang="nl-NL" b="0" i="0" dirty="0">
                <a:solidFill>
                  <a:srgbClr val="000000"/>
                </a:solidFill>
                <a:effectLst/>
              </a:rPr>
              <a:t>, Sallandse Heuvelrug, </a:t>
            </a:r>
            <a:r>
              <a:rPr lang="nl-NL" b="0" i="0" dirty="0" err="1">
                <a:solidFill>
                  <a:srgbClr val="000000"/>
                </a:solidFill>
                <a:effectLst/>
              </a:rPr>
              <a:t>Borkeld</a:t>
            </a:r>
            <a:r>
              <a:rPr lang="nl-NL" b="0" i="0" dirty="0">
                <a:solidFill>
                  <a:srgbClr val="000000"/>
                </a:solidFill>
                <a:effectLst/>
              </a:rPr>
              <a:t>, Veluwe, Brabantse Wal, </a:t>
            </a:r>
            <a:r>
              <a:rPr lang="nl-NL" b="0" i="0" dirty="0" err="1">
                <a:solidFill>
                  <a:srgbClr val="000000"/>
                </a:solidFill>
                <a:effectLst/>
              </a:rPr>
              <a:t>Regte</a:t>
            </a:r>
            <a:r>
              <a:rPr lang="nl-NL" b="0" i="0" dirty="0">
                <a:solidFill>
                  <a:srgbClr val="000000"/>
                </a:solidFill>
                <a:effectLst/>
              </a:rPr>
              <a:t> Heide en </a:t>
            </a:r>
            <a:r>
              <a:rPr lang="nl-NL" b="0" i="0" dirty="0" err="1">
                <a:solidFill>
                  <a:srgbClr val="000000"/>
                </a:solidFill>
                <a:effectLst/>
              </a:rPr>
              <a:t>Leenderbos</a:t>
            </a:r>
            <a:r>
              <a:rPr lang="nl-NL" b="0" i="0" dirty="0">
                <a:solidFill>
                  <a:srgbClr val="000000"/>
                </a:solidFill>
                <a:effectLst/>
              </a:rPr>
              <a:t>.</a:t>
            </a:r>
            <a:br>
              <a:rPr lang="nl-NL" b="0" i="0" dirty="0">
                <a:solidFill>
                  <a:srgbClr val="000000"/>
                </a:solidFill>
                <a:effectLst/>
              </a:rPr>
            </a:br>
            <a:br>
              <a:rPr lang="nl-NL" b="0" i="0" dirty="0">
                <a:solidFill>
                  <a:srgbClr val="000000"/>
                </a:solidFill>
                <a:effectLst/>
              </a:rPr>
            </a:br>
            <a:r>
              <a:rPr lang="nl-NL" b="1" i="0" dirty="0">
                <a:solidFill>
                  <a:srgbClr val="000000"/>
                </a:solidFill>
                <a:effectLst/>
              </a:rPr>
              <a:t>Planten: </a:t>
            </a:r>
            <a:r>
              <a:rPr lang="nl-NL" b="0" i="0" dirty="0">
                <a:solidFill>
                  <a:srgbClr val="000000"/>
                </a:solidFill>
                <a:effectLst/>
              </a:rPr>
              <a:t>blauwe knoop, borstelgras, buntgras, dennenwolfsklauw, </a:t>
            </a:r>
            <a:r>
              <a:rPr lang="nl-NL" b="0" i="0" dirty="0" err="1">
                <a:solidFill>
                  <a:srgbClr val="000000"/>
                </a:solidFill>
                <a:effectLst/>
              </a:rPr>
              <a:t>drienervige</a:t>
            </a:r>
            <a:r>
              <a:rPr lang="nl-NL" b="0" i="0" dirty="0">
                <a:solidFill>
                  <a:srgbClr val="000000"/>
                </a:solidFill>
                <a:effectLst/>
              </a:rPr>
              <a:t> zegge, Duitse brem, dwergviltkruid, </a:t>
            </a:r>
            <a:r>
              <a:rPr lang="nl-NL" b="0" i="0" dirty="0" err="1">
                <a:solidFill>
                  <a:srgbClr val="000000"/>
                </a:solidFill>
                <a:effectLst/>
              </a:rPr>
              <a:t>ezelspootje</a:t>
            </a:r>
            <a:r>
              <a:rPr lang="nl-NL" b="0" i="0" dirty="0">
                <a:solidFill>
                  <a:srgbClr val="000000"/>
                </a:solidFill>
                <a:effectLst/>
              </a:rPr>
              <a:t> (k), fraai hertshooi, gaspeldoorn, gerimpeld </a:t>
            </a:r>
            <a:r>
              <a:rPr lang="nl-NL" b="0" i="0" dirty="0" err="1">
                <a:solidFill>
                  <a:srgbClr val="000000"/>
                </a:solidFill>
                <a:effectLst/>
              </a:rPr>
              <a:t>gaffeltandmos</a:t>
            </a:r>
            <a:r>
              <a:rPr lang="nl-NL" b="0" i="0" dirty="0">
                <a:solidFill>
                  <a:srgbClr val="000000"/>
                </a:solidFill>
                <a:effectLst/>
              </a:rPr>
              <a:t> (m), gevlekte orchis, gewone eikvaren, gewone vleugeltjesbloem, grondster, grote bremraap, grote wolfsklauw, hamerblaadje (k), heidezegge, hondsviooltje, jeneverbes, klein warkruid, kleine tijm, kleine wolfsklauw, klokjesgentiaan, knollathyrus, kruipbrem, kruipwilg, </a:t>
            </a:r>
            <a:r>
              <a:rPr lang="nl-NL" b="0" i="0" dirty="0" err="1">
                <a:solidFill>
                  <a:srgbClr val="000000"/>
                </a:solidFill>
                <a:effectLst/>
              </a:rPr>
              <a:t>kussentjesmos</a:t>
            </a:r>
            <a:r>
              <a:rPr lang="nl-NL" b="0" i="0" dirty="0">
                <a:solidFill>
                  <a:srgbClr val="000000"/>
                </a:solidFill>
                <a:effectLst/>
              </a:rPr>
              <a:t> (m), liggende vleugeltjesbloem, riempjes, rode dophei, rode heikorst (k), roze heikorst (k), rozenkransje, slanke ogentroost, stekelbrem, stijve ogentroost, stuifzandkorrelloof (k), valkruid, verfbrem, IJslands mos (k), zandblauwtje, zilverhaver</a:t>
            </a:r>
          </a:p>
          <a:p>
            <a:pPr marL="0" indent="0">
              <a:buNone/>
            </a:pPr>
            <a:endParaRPr lang="nl-NL" dirty="0">
              <a:solidFill>
                <a:srgbClr val="000000"/>
              </a:solidFill>
            </a:endParaRPr>
          </a:p>
          <a:p>
            <a:pPr marL="0" indent="0">
              <a:buNone/>
            </a:pPr>
            <a:r>
              <a:rPr lang="nl-NL" b="1" dirty="0">
                <a:solidFill>
                  <a:srgbClr val="000000"/>
                </a:solidFill>
              </a:rPr>
              <a:t>Broedvogels: </a:t>
            </a:r>
            <a:r>
              <a:rPr lang="nl-NL" b="0" i="0" dirty="0">
                <a:solidFill>
                  <a:srgbClr val="000000"/>
                </a:solidFill>
                <a:effectLst/>
              </a:rPr>
              <a:t>boomleeuwerik, draaihals, geelgors, grauwe klauwier, klapekster, korhoen, roodborsttapuit, tapuit, veldleeuwerik, wulp</a:t>
            </a:r>
            <a:br>
              <a:rPr lang="nl-NL" b="0" i="0" dirty="0">
                <a:solidFill>
                  <a:srgbClr val="000000"/>
                </a:solidFill>
                <a:effectLst/>
              </a:rPr>
            </a:br>
            <a:br>
              <a:rPr lang="nl-NL" b="0" i="0" dirty="0">
                <a:solidFill>
                  <a:srgbClr val="000000"/>
                </a:solidFill>
                <a:effectLst/>
              </a:rPr>
            </a:br>
            <a:r>
              <a:rPr lang="nl-NL" b="1" i="0" dirty="0">
                <a:solidFill>
                  <a:srgbClr val="000000"/>
                </a:solidFill>
                <a:effectLst/>
              </a:rPr>
              <a:t>Dagvlinders &amp; Sprinkhanen: </a:t>
            </a:r>
            <a:r>
              <a:rPr lang="nl-NL" b="0" i="0" dirty="0">
                <a:solidFill>
                  <a:srgbClr val="000000"/>
                </a:solidFill>
                <a:effectLst/>
              </a:rPr>
              <a:t>aardbeivlinder, blauwvleugelsprinkhaan, bosdoorntje, bruine vuurvlinder, duinparelmoervlinder, grote parelmoervlinder, heivlinder, hooibeestje, kleine heivlinder, kleine wrattenbijter, kommavlinder, </a:t>
            </a:r>
            <a:r>
              <a:rPr lang="nl-NL" b="0" i="0" dirty="0" err="1">
                <a:solidFill>
                  <a:srgbClr val="000000"/>
                </a:solidFill>
                <a:effectLst/>
              </a:rPr>
              <a:t>schavertje</a:t>
            </a:r>
            <a:r>
              <a:rPr lang="nl-NL" b="0" i="0" dirty="0">
                <a:solidFill>
                  <a:srgbClr val="000000"/>
                </a:solidFill>
                <a:effectLst/>
              </a:rPr>
              <a:t>, veldkrekel, wrattenbijter, zadelsprinkhaan, zoemertje</a:t>
            </a:r>
            <a:br>
              <a:rPr lang="nl-NL" b="0" i="0" dirty="0">
                <a:solidFill>
                  <a:srgbClr val="000000"/>
                </a:solidFill>
                <a:effectLst/>
              </a:rPr>
            </a:br>
            <a:br>
              <a:rPr lang="nl-NL" b="0" i="0" dirty="0">
                <a:solidFill>
                  <a:srgbClr val="000000"/>
                </a:solidFill>
                <a:effectLst/>
              </a:rPr>
            </a:br>
            <a:endParaRPr lang="nl-NL" b="0" i="0" dirty="0">
              <a:solidFill>
                <a:srgbClr val="000000"/>
              </a:solidFill>
              <a:effectLst/>
            </a:endParaRPr>
          </a:p>
          <a:p>
            <a:pPr marL="0" indent="0">
              <a:buNone/>
            </a:pPr>
            <a:endParaRPr lang="nl-NL" dirty="0">
              <a:solidFill>
                <a:srgbClr val="000000"/>
              </a:solidFill>
            </a:endParaRPr>
          </a:p>
          <a:p>
            <a:pPr marL="0" indent="0">
              <a:buNone/>
            </a:pPr>
            <a:endParaRPr lang="nl-NL" dirty="0"/>
          </a:p>
        </p:txBody>
      </p:sp>
      <p:sp>
        <p:nvSpPr>
          <p:cNvPr id="4" name="Tijdelijke aanduiding voor datum 3">
            <a:extLst>
              <a:ext uri="{FF2B5EF4-FFF2-40B4-BE49-F238E27FC236}">
                <a16:creationId xmlns:a16="http://schemas.microsoft.com/office/drawing/2014/main" id="{D4C0A771-51FE-D52A-2D3F-EB0FD611786F}"/>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A6EC24B4-D2D1-B828-E6B3-3B64423EADCC}"/>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6612EC43-A33F-83C4-9AB4-9C7334F007E1}"/>
              </a:ext>
            </a:extLst>
          </p:cNvPr>
          <p:cNvSpPr>
            <a:spLocks noGrp="1"/>
          </p:cNvSpPr>
          <p:nvPr>
            <p:ph type="sldNum" sz="quarter" idx="12"/>
          </p:nvPr>
        </p:nvSpPr>
        <p:spPr/>
        <p:txBody>
          <a:bodyPr/>
          <a:lstStyle/>
          <a:p>
            <a:fld id="{45B76B8B-DE07-48A4-9913-B57A52F2F853}" type="slidenum">
              <a:rPr lang="nl-NL" noProof="0" smtClean="0"/>
              <a:t>15</a:t>
            </a:fld>
            <a:endParaRPr lang="nl-NL" noProof="0"/>
          </a:p>
        </p:txBody>
      </p:sp>
    </p:spTree>
    <p:extLst>
      <p:ext uri="{BB962C8B-B14F-4D97-AF65-F5344CB8AC3E}">
        <p14:creationId xmlns:p14="http://schemas.microsoft.com/office/powerpoint/2010/main" val="403868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B7CA1-C5B5-D6F3-CE54-E95D808B6B23}"/>
              </a:ext>
            </a:extLst>
          </p:cNvPr>
          <p:cNvSpPr>
            <a:spLocks noGrp="1"/>
          </p:cNvSpPr>
          <p:nvPr>
            <p:ph type="title"/>
          </p:nvPr>
        </p:nvSpPr>
        <p:spPr/>
        <p:txBody>
          <a:bodyPr/>
          <a:lstStyle/>
          <a:p>
            <a:r>
              <a:rPr lang="nl-NL" err="1"/>
              <a:t>Kwaliteits</a:t>
            </a:r>
            <a:r>
              <a:rPr lang="nl-NL"/>
              <a:t> bepaling</a:t>
            </a:r>
          </a:p>
        </p:txBody>
      </p:sp>
      <p:sp>
        <p:nvSpPr>
          <p:cNvPr id="3" name="Tijdelijke aanduiding voor inhoud 2">
            <a:extLst>
              <a:ext uri="{FF2B5EF4-FFF2-40B4-BE49-F238E27FC236}">
                <a16:creationId xmlns:a16="http://schemas.microsoft.com/office/drawing/2014/main" id="{6F061783-E6D4-EE3C-B050-91C033292EB6}"/>
              </a:ext>
            </a:extLst>
          </p:cNvPr>
          <p:cNvSpPr>
            <a:spLocks noGrp="1"/>
          </p:cNvSpPr>
          <p:nvPr>
            <p:ph idx="1"/>
          </p:nvPr>
        </p:nvSpPr>
        <p:spPr>
          <a:xfrm>
            <a:off x="371476" y="877064"/>
            <a:ext cx="9581416" cy="4419599"/>
          </a:xfrm>
        </p:spPr>
        <p:txBody>
          <a:bodyPr/>
          <a:lstStyle/>
          <a:p>
            <a:pPr marL="0" indent="0" algn="l">
              <a:buNone/>
            </a:pPr>
            <a:r>
              <a:rPr lang="nl-NL" sz="2400" b="1" i="0" dirty="0">
                <a:solidFill>
                  <a:srgbClr val="000000"/>
                </a:solidFill>
                <a:effectLst/>
              </a:rPr>
              <a:t>Kwaliteitsbepaling</a:t>
            </a:r>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“Hoog”: indien minimaal 12 kwalificerende soorten voorkomen, waarvan minimaal 7 op &gt;15% van de oppervlakte van het beheertype en elke soortgroep vertegenwoordigd is.</a:t>
            </a:r>
          </a:p>
          <a:p>
            <a:pPr marL="0" indent="0" algn="l">
              <a:buNone/>
            </a:pPr>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“Midden”: indien 8-12 kwalificerende soorten voorkomen of indien meer soorten voorkomen, maar niet aan de eisen van klasse “Hoog” voldaan wordt.</a:t>
            </a:r>
          </a:p>
          <a:p>
            <a:pPr marL="0" indent="0" algn="l">
              <a:buNone/>
            </a:pPr>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“Laag”: indien niet aan de klasse “Midden” of “Hoog” voldaan is.</a:t>
            </a:r>
          </a:p>
          <a:p>
            <a:endParaRPr lang="nl-NL" sz="2400" dirty="0"/>
          </a:p>
        </p:txBody>
      </p:sp>
      <p:sp>
        <p:nvSpPr>
          <p:cNvPr id="4" name="Tijdelijke aanduiding voor datum 3">
            <a:extLst>
              <a:ext uri="{FF2B5EF4-FFF2-40B4-BE49-F238E27FC236}">
                <a16:creationId xmlns:a16="http://schemas.microsoft.com/office/drawing/2014/main" id="{4BB0ADC3-8358-7A70-5E56-257CEDF7C6F1}"/>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61A0857C-9658-6DAC-60E0-C3AFABD668D3}"/>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19CDC67F-79FE-B711-9614-AA0590E4D870}"/>
              </a:ext>
            </a:extLst>
          </p:cNvPr>
          <p:cNvSpPr>
            <a:spLocks noGrp="1"/>
          </p:cNvSpPr>
          <p:nvPr>
            <p:ph type="sldNum" sz="quarter" idx="12"/>
          </p:nvPr>
        </p:nvSpPr>
        <p:spPr/>
        <p:txBody>
          <a:bodyPr/>
          <a:lstStyle/>
          <a:p>
            <a:fld id="{45B76B8B-DE07-48A4-9913-B57A52F2F853}" type="slidenum">
              <a:rPr lang="nl-NL" noProof="0" smtClean="0"/>
              <a:t>16</a:t>
            </a:fld>
            <a:endParaRPr lang="nl-NL" noProof="0"/>
          </a:p>
        </p:txBody>
      </p:sp>
    </p:spTree>
    <p:extLst>
      <p:ext uri="{BB962C8B-B14F-4D97-AF65-F5344CB8AC3E}">
        <p14:creationId xmlns:p14="http://schemas.microsoft.com/office/powerpoint/2010/main" val="417321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546DC-913D-A03E-E569-14F4EC8F2862}"/>
              </a:ext>
            </a:extLst>
          </p:cNvPr>
          <p:cNvSpPr>
            <a:spLocks noGrp="1"/>
          </p:cNvSpPr>
          <p:nvPr>
            <p:ph type="title"/>
          </p:nvPr>
        </p:nvSpPr>
        <p:spPr/>
        <p:txBody>
          <a:bodyPr/>
          <a:lstStyle/>
          <a:p>
            <a:r>
              <a:rPr lang="nl-NL"/>
              <a:t>Bedreigingen Droge heide. </a:t>
            </a:r>
          </a:p>
        </p:txBody>
      </p:sp>
      <p:sp>
        <p:nvSpPr>
          <p:cNvPr id="3" name="Tijdelijke aanduiding voor inhoud 2">
            <a:extLst>
              <a:ext uri="{FF2B5EF4-FFF2-40B4-BE49-F238E27FC236}">
                <a16:creationId xmlns:a16="http://schemas.microsoft.com/office/drawing/2014/main" id="{161093B0-27D6-B70A-DD4F-E86253C22250}"/>
              </a:ext>
            </a:extLst>
          </p:cNvPr>
          <p:cNvSpPr>
            <a:spLocks noGrp="1"/>
          </p:cNvSpPr>
          <p:nvPr>
            <p:ph idx="1"/>
          </p:nvPr>
        </p:nvSpPr>
        <p:spPr>
          <a:xfrm>
            <a:off x="371476" y="877064"/>
            <a:ext cx="5296057" cy="4419599"/>
          </a:xfrm>
        </p:spPr>
        <p:txBody>
          <a:bodyPr/>
          <a:lstStyle/>
          <a:p>
            <a:pPr marL="0" indent="0">
              <a:buNone/>
            </a:pPr>
            <a:r>
              <a:rPr lang="nl-NL" sz="2000" dirty="0"/>
              <a:t>Verzuring </a:t>
            </a:r>
          </a:p>
          <a:p>
            <a:pPr marL="0" indent="0">
              <a:buNone/>
            </a:pPr>
            <a:r>
              <a:rPr lang="nl-NL" sz="2000" dirty="0"/>
              <a:t>Eutrofiering </a:t>
            </a:r>
            <a:br>
              <a:rPr lang="nl-NL" sz="2000" dirty="0"/>
            </a:br>
            <a:r>
              <a:rPr lang="nl-NL" sz="2000" dirty="0"/>
              <a:t>Vergrassing</a:t>
            </a:r>
            <a:br>
              <a:rPr lang="nl-NL" sz="2000" dirty="0"/>
            </a:br>
            <a:r>
              <a:rPr lang="nl-NL" sz="2000" dirty="0"/>
              <a:t>Vermindering biodiversiteit </a:t>
            </a:r>
            <a:br>
              <a:rPr lang="nl-NL" sz="2000" dirty="0"/>
            </a:br>
            <a:r>
              <a:rPr lang="nl-NL" sz="2000" dirty="0"/>
              <a:t>Afname broedvogels</a:t>
            </a:r>
          </a:p>
          <a:p>
            <a:pPr marL="0" indent="0">
              <a:buNone/>
            </a:pPr>
            <a:r>
              <a:rPr lang="nl-NL" sz="2000" dirty="0"/>
              <a:t>Afname dagvlinders</a:t>
            </a:r>
            <a:br>
              <a:rPr lang="nl-NL" sz="2000" dirty="0"/>
            </a:br>
            <a:r>
              <a:rPr lang="nl-NL" sz="2000" dirty="0"/>
              <a:t>Vitaliteitsvermindering mossen en korstmossen</a:t>
            </a:r>
          </a:p>
          <a:p>
            <a:pPr marL="0" indent="0">
              <a:buNone/>
            </a:pPr>
            <a:r>
              <a:rPr lang="nl-NL" sz="2000" dirty="0"/>
              <a:t>Achteruitgang pionier soorten</a:t>
            </a:r>
            <a:br>
              <a:rPr lang="nl-NL" sz="2000" dirty="0"/>
            </a:br>
            <a:r>
              <a:rPr lang="nl-NL" sz="2000" dirty="0"/>
              <a:t>Oprukken zuurtolerante en/of stikstof minnende soorten. </a:t>
            </a:r>
            <a:br>
              <a:rPr lang="nl-NL" sz="2000" dirty="0"/>
            </a:br>
            <a:r>
              <a:rPr lang="nl-NL" sz="2000" dirty="0"/>
              <a:t>Verruiging </a:t>
            </a:r>
          </a:p>
          <a:p>
            <a:pPr marL="0" indent="0">
              <a:buNone/>
            </a:pPr>
            <a:endParaRPr lang="nl-NL" sz="2000" dirty="0"/>
          </a:p>
          <a:p>
            <a:pPr marL="0" indent="0">
              <a:buNone/>
            </a:pPr>
            <a:r>
              <a:rPr lang="nl-NL" sz="2000" b="0" i="0" dirty="0">
                <a:solidFill>
                  <a:srgbClr val="00135F"/>
                </a:solidFill>
                <a:effectLst/>
              </a:rPr>
              <a:t>Bochtige </a:t>
            </a:r>
            <a:r>
              <a:rPr lang="nl-NL" sz="2000" b="0" i="0" dirty="0" err="1">
                <a:solidFill>
                  <a:srgbClr val="00135F"/>
                </a:solidFill>
                <a:effectLst/>
              </a:rPr>
              <a:t>smele</a:t>
            </a:r>
            <a:r>
              <a:rPr lang="nl-NL" sz="2000" b="0" i="0" dirty="0">
                <a:solidFill>
                  <a:srgbClr val="00135F"/>
                </a:solidFill>
                <a:effectLst/>
              </a:rPr>
              <a:t> (stikstof depositie) </a:t>
            </a:r>
            <a:endParaRPr lang="nl-NL" sz="2000" dirty="0">
              <a:solidFill>
                <a:srgbClr val="00135F"/>
              </a:solidFill>
            </a:endParaRPr>
          </a:p>
          <a:p>
            <a:pPr marL="0" indent="0">
              <a:buNone/>
            </a:pPr>
            <a:r>
              <a:rPr lang="nl-NL" sz="2000" b="0" i="0" dirty="0">
                <a:solidFill>
                  <a:srgbClr val="00135F"/>
                </a:solidFill>
                <a:effectLst/>
              </a:rPr>
              <a:t>Pijpenstrootje (stikstof depositie) </a:t>
            </a:r>
          </a:p>
          <a:p>
            <a:pPr marL="0" indent="0">
              <a:buNone/>
            </a:pPr>
            <a:r>
              <a:rPr lang="nl-NL" sz="2000" b="0" i="0" dirty="0">
                <a:solidFill>
                  <a:srgbClr val="00135F"/>
                </a:solidFill>
                <a:effectLst/>
              </a:rPr>
              <a:t>Adela</a:t>
            </a:r>
            <a:r>
              <a:rPr lang="nl-NL" sz="2000" dirty="0">
                <a:solidFill>
                  <a:srgbClr val="00135F"/>
                </a:solidFill>
              </a:rPr>
              <a:t>arsvaren (indringen vanuit bos) </a:t>
            </a:r>
          </a:p>
          <a:p>
            <a:pPr marL="0" indent="0">
              <a:buNone/>
            </a:pPr>
            <a:r>
              <a:rPr lang="nl-NL" sz="2000" dirty="0">
                <a:solidFill>
                  <a:srgbClr val="00135F"/>
                </a:solidFill>
              </a:rPr>
              <a:t>Grijs kronkelsteeltje (Amerikaanse exoot) </a:t>
            </a:r>
          </a:p>
          <a:p>
            <a:pPr marL="0" indent="0">
              <a:buNone/>
            </a:pPr>
            <a:endParaRPr lang="nl-NL" sz="2000" dirty="0"/>
          </a:p>
        </p:txBody>
      </p:sp>
      <p:sp>
        <p:nvSpPr>
          <p:cNvPr id="4" name="Tijdelijke aanduiding voor datum 3">
            <a:extLst>
              <a:ext uri="{FF2B5EF4-FFF2-40B4-BE49-F238E27FC236}">
                <a16:creationId xmlns:a16="http://schemas.microsoft.com/office/drawing/2014/main" id="{367FE99C-B35B-09BF-3ADC-569F873A6E0E}"/>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BBA4BE6-7D29-A4D9-365F-50FDDD1DEC4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A614F92-6BDE-E5F4-9B62-9EF91A255F03}"/>
              </a:ext>
            </a:extLst>
          </p:cNvPr>
          <p:cNvSpPr>
            <a:spLocks noGrp="1"/>
          </p:cNvSpPr>
          <p:nvPr>
            <p:ph type="sldNum" sz="quarter" idx="12"/>
          </p:nvPr>
        </p:nvSpPr>
        <p:spPr/>
        <p:txBody>
          <a:bodyPr/>
          <a:lstStyle/>
          <a:p>
            <a:fld id="{45B76B8B-DE07-48A4-9913-B57A52F2F853}" type="slidenum">
              <a:rPr lang="nl-NL" noProof="0" smtClean="0"/>
              <a:t>17</a:t>
            </a:fld>
            <a:endParaRPr lang="nl-NL" noProof="0"/>
          </a:p>
        </p:txBody>
      </p:sp>
      <p:pic>
        <p:nvPicPr>
          <p:cNvPr id="1026" name="Picture 2" descr="Korhoen | Vogelbescherming">
            <a:extLst>
              <a:ext uri="{FF2B5EF4-FFF2-40B4-BE49-F238E27FC236}">
                <a16:creationId xmlns:a16="http://schemas.microsoft.com/office/drawing/2014/main" id="{2A7E088D-7BC7-E420-958B-94FDDA1F0B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45" r="3816"/>
          <a:stretch/>
        </p:blipFill>
        <p:spPr bwMode="auto">
          <a:xfrm>
            <a:off x="5732162" y="1324709"/>
            <a:ext cx="6213653" cy="518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43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D0F7E-8C90-43F1-5467-7732839FE534}"/>
              </a:ext>
            </a:extLst>
          </p:cNvPr>
          <p:cNvSpPr>
            <a:spLocks noGrp="1"/>
          </p:cNvSpPr>
          <p:nvPr>
            <p:ph type="title"/>
          </p:nvPr>
        </p:nvSpPr>
        <p:spPr/>
        <p:txBody>
          <a:bodyPr/>
          <a:lstStyle/>
          <a:p>
            <a:r>
              <a:rPr lang="nl-NL" dirty="0"/>
              <a:t>Droge heide, natte heide en  veengebieden </a:t>
            </a:r>
          </a:p>
        </p:txBody>
      </p:sp>
      <p:sp>
        <p:nvSpPr>
          <p:cNvPr id="4" name="Tijdelijke aanduiding voor datum 3">
            <a:extLst>
              <a:ext uri="{FF2B5EF4-FFF2-40B4-BE49-F238E27FC236}">
                <a16:creationId xmlns:a16="http://schemas.microsoft.com/office/drawing/2014/main" id="{77E06BC2-EC66-9CA8-DDAE-EB0C8EC6A82B}"/>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35D1A1FB-5BF5-D927-4820-0FF12E0FA187}"/>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32C2571-25A6-784F-4C5C-9F8F666323A2}"/>
              </a:ext>
            </a:extLst>
          </p:cNvPr>
          <p:cNvSpPr>
            <a:spLocks noGrp="1"/>
          </p:cNvSpPr>
          <p:nvPr>
            <p:ph type="sldNum" sz="quarter" idx="12"/>
          </p:nvPr>
        </p:nvSpPr>
        <p:spPr/>
        <p:txBody>
          <a:bodyPr/>
          <a:lstStyle/>
          <a:p>
            <a:fld id="{45B76B8B-DE07-48A4-9913-B57A52F2F853}" type="slidenum">
              <a:rPr lang="nl-NL" noProof="0" smtClean="0"/>
              <a:t>18</a:t>
            </a:fld>
            <a:endParaRPr lang="nl-NL" noProof="0"/>
          </a:p>
        </p:txBody>
      </p:sp>
      <p:pic>
        <p:nvPicPr>
          <p:cNvPr id="1026" name="Picture 2" descr="Dwarsdoorsnede hogere zandgrond naar beekdal">
            <a:extLst>
              <a:ext uri="{FF2B5EF4-FFF2-40B4-BE49-F238E27FC236}">
                <a16:creationId xmlns:a16="http://schemas.microsoft.com/office/drawing/2014/main" id="{4510F9B5-53B0-B8DD-389A-A74266E4F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6" y="171250"/>
            <a:ext cx="9546519" cy="651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7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puit | Ecopedia">
            <a:extLst>
              <a:ext uri="{FF2B5EF4-FFF2-40B4-BE49-F238E27FC236}">
                <a16:creationId xmlns:a16="http://schemas.microsoft.com/office/drawing/2014/main" id="{FD86A38B-FC42-7CD7-C41C-73EEFCF1D1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614"/>
          <a:stretch/>
        </p:blipFill>
        <p:spPr bwMode="auto">
          <a:xfrm>
            <a:off x="268054" y="1101970"/>
            <a:ext cx="6637945" cy="55606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EA6EF89-FA58-72A7-C424-9ACDBEAF0AD2}"/>
              </a:ext>
            </a:extLst>
          </p:cNvPr>
          <p:cNvSpPr>
            <a:spLocks noGrp="1"/>
          </p:cNvSpPr>
          <p:nvPr>
            <p:ph type="title"/>
          </p:nvPr>
        </p:nvSpPr>
        <p:spPr>
          <a:xfrm>
            <a:off x="371476" y="296863"/>
            <a:ext cx="10577878" cy="1160403"/>
          </a:xfrm>
        </p:spPr>
        <p:txBody>
          <a:body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19</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Graphic 7" descr="Geluidsmedium met effen opvulling">
            <a:hlinkClick r:id="rId4"/>
            <a:extLst>
              <a:ext uri="{FF2B5EF4-FFF2-40B4-BE49-F238E27FC236}">
                <a16:creationId xmlns:a16="http://schemas.microsoft.com/office/drawing/2014/main" id="{29624955-ED9B-1F64-7483-C453268223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1476" y="1224513"/>
            <a:ext cx="914400" cy="914400"/>
          </a:xfrm>
          <a:prstGeom prst="rect">
            <a:avLst/>
          </a:prstGeom>
        </p:spPr>
      </p:pic>
      <p:pic>
        <p:nvPicPr>
          <p:cNvPr id="2052" name="Picture 4" descr="Tapuit - Wikipedia">
            <a:extLst>
              <a:ext uri="{FF2B5EF4-FFF2-40B4-BE49-F238E27FC236}">
                <a16:creationId xmlns:a16="http://schemas.microsoft.com/office/drawing/2014/main" id="{3786145E-BAF7-4AE1-4CAB-2482201544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792"/>
          <a:stretch/>
        </p:blipFill>
        <p:spPr bwMode="auto">
          <a:xfrm>
            <a:off x="6951314" y="1101970"/>
            <a:ext cx="5039512" cy="556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9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a:t>Planning voor vandaag</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371476" y="877064"/>
            <a:ext cx="11449050" cy="4419599"/>
          </a:xfrm>
        </p:spPr>
        <p:txBody>
          <a:bodyPr/>
          <a:lstStyle/>
          <a:p>
            <a:r>
              <a:rPr lang="nl-NL" sz="2400" dirty="0"/>
              <a:t>Uitleg natuurdoeltypen</a:t>
            </a:r>
          </a:p>
          <a:p>
            <a:pPr marL="0" indent="0">
              <a:buNone/>
            </a:pPr>
            <a:endParaRPr lang="nl-NL" sz="2400" dirty="0"/>
          </a:p>
          <a:p>
            <a:r>
              <a:rPr lang="nl-NL" sz="2400" dirty="0"/>
              <a:t>Uitleg Bossen op zandgronden</a:t>
            </a:r>
          </a:p>
          <a:p>
            <a:pPr marL="0" indent="0">
              <a:buNone/>
            </a:pPr>
            <a:endParaRPr lang="nl-NL" sz="2400" dirty="0"/>
          </a:p>
          <a:p>
            <a:r>
              <a:rPr lang="nl-NL" sz="2400" dirty="0"/>
              <a:t>Uitleg Natte en droge heide</a:t>
            </a:r>
          </a:p>
          <a:p>
            <a:endParaRPr lang="nl-NL" sz="2400" dirty="0"/>
          </a:p>
          <a:p>
            <a:r>
              <a:rPr lang="nl-NL" sz="2400" dirty="0"/>
              <a:t>Herhaling verdroging</a:t>
            </a:r>
          </a:p>
          <a:p>
            <a:pPr marL="0" indent="0">
              <a:buNone/>
            </a:pPr>
            <a:endParaRPr lang="nl-NL" sz="2400" dirty="0"/>
          </a:p>
          <a:p>
            <a:r>
              <a:rPr lang="nl-NL" sz="2400" dirty="0"/>
              <a:t>Presentaties trede 2</a:t>
            </a:r>
          </a:p>
          <a:p>
            <a:pPr marL="0" indent="0">
              <a:buNone/>
            </a:pPr>
            <a:endParaRPr lang="nl-NL" sz="2400" dirty="0"/>
          </a:p>
          <a:p>
            <a:r>
              <a:rPr lang="nl-NL" sz="2400" dirty="0"/>
              <a:t>Start werken trede 8 </a:t>
            </a:r>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spTree>
    <p:extLst>
      <p:ext uri="{BB962C8B-B14F-4D97-AF65-F5344CB8AC3E}">
        <p14:creationId xmlns:p14="http://schemas.microsoft.com/office/powerpoint/2010/main" val="355708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e geelgors / gorzen / Vogels 1 | Wentingnatuurfotografie.nl">
            <a:extLst>
              <a:ext uri="{FF2B5EF4-FFF2-40B4-BE49-F238E27FC236}">
                <a16:creationId xmlns:a16="http://schemas.microsoft.com/office/drawing/2014/main" id="{447600D9-7F5D-4B6B-94F0-3B92551031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85" r="11581"/>
          <a:stretch/>
        </p:blipFill>
        <p:spPr bwMode="auto">
          <a:xfrm>
            <a:off x="418926" y="1205107"/>
            <a:ext cx="5899339" cy="498600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EA6EF89-FA58-72A7-C424-9ACDBEAF0AD2}"/>
              </a:ext>
            </a:extLst>
          </p:cNvPr>
          <p:cNvSpPr>
            <a:spLocks noGrp="1"/>
          </p:cNvSpPr>
          <p:nvPr>
            <p:ph type="title"/>
          </p:nvPr>
        </p:nvSpPr>
        <p:spPr>
          <a:xfrm>
            <a:off x="371476" y="296863"/>
            <a:ext cx="10577878" cy="1160403"/>
          </a:xfrm>
        </p:spPr>
        <p:txBody>
          <a:body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20</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Graphic 7" descr="Geluidsmedium met effen opvulling">
            <a:hlinkClick r:id="rId4"/>
            <a:extLst>
              <a:ext uri="{FF2B5EF4-FFF2-40B4-BE49-F238E27FC236}">
                <a16:creationId xmlns:a16="http://schemas.microsoft.com/office/drawing/2014/main" id="{29624955-ED9B-1F64-7483-C453268223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926" y="1205107"/>
            <a:ext cx="914400" cy="914400"/>
          </a:xfrm>
          <a:prstGeom prst="rect">
            <a:avLst/>
          </a:prstGeom>
        </p:spPr>
      </p:pic>
      <p:pic>
        <p:nvPicPr>
          <p:cNvPr id="3074" name="Picture 2" descr="Geelgors - Wikipedia">
            <a:extLst>
              <a:ext uri="{FF2B5EF4-FFF2-40B4-BE49-F238E27FC236}">
                <a16:creationId xmlns:a16="http://schemas.microsoft.com/office/drawing/2014/main" id="{6AB60853-3060-1D05-2ECD-1E3F30421C4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138"/>
          <a:stretch/>
        </p:blipFill>
        <p:spPr bwMode="auto">
          <a:xfrm>
            <a:off x="6485802" y="1232090"/>
            <a:ext cx="4838691" cy="4959019"/>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Geluidsmedium met effen opvulling">
            <a:hlinkClick r:id="rId8"/>
            <a:extLst>
              <a:ext uri="{FF2B5EF4-FFF2-40B4-BE49-F238E27FC236}">
                <a16:creationId xmlns:a16="http://schemas.microsoft.com/office/drawing/2014/main" id="{05CBB7EB-1F1D-7AF2-EE6B-7D54FA8E94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9337" y="1205107"/>
            <a:ext cx="914400" cy="914400"/>
          </a:xfrm>
          <a:prstGeom prst="rect">
            <a:avLst/>
          </a:prstGeom>
        </p:spPr>
      </p:pic>
    </p:spTree>
    <p:extLst>
      <p:ext uri="{BB962C8B-B14F-4D97-AF65-F5344CB8AC3E}">
        <p14:creationId xmlns:p14="http://schemas.microsoft.com/office/powerpoint/2010/main" val="305028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EF89-FA58-72A7-C424-9ACDBEAF0AD2}"/>
              </a:ext>
            </a:extLst>
          </p:cNvPr>
          <p:cNvSpPr>
            <a:spLocks noGrp="1"/>
          </p:cNvSpPr>
          <p:nvPr>
            <p:ph type="title"/>
          </p:nvPr>
        </p:nvSpPr>
        <p:spPr>
          <a:xfrm>
            <a:off x="371476" y="296863"/>
            <a:ext cx="10577878" cy="1160403"/>
          </a:xfrm>
        </p:spPr>
        <p:txBody>
          <a:body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21</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098" name="Picture 2" descr="Struikhei | Ecopedia">
            <a:extLst>
              <a:ext uri="{FF2B5EF4-FFF2-40B4-BE49-F238E27FC236}">
                <a16:creationId xmlns:a16="http://schemas.microsoft.com/office/drawing/2014/main" id="{9938550F-05F0-C4D0-5F7B-AF71219866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895"/>
          <a:stretch/>
        </p:blipFill>
        <p:spPr bwMode="auto">
          <a:xfrm>
            <a:off x="332699" y="1427736"/>
            <a:ext cx="4739731" cy="4382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truikhei - Calluna vulgaris - Kijken in de Natuur - Wilde Bloemen">
            <a:extLst>
              <a:ext uri="{FF2B5EF4-FFF2-40B4-BE49-F238E27FC236}">
                <a16:creationId xmlns:a16="http://schemas.microsoft.com/office/drawing/2014/main" id="{A4975BAB-6040-08C1-7547-133C37877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864" y="1427736"/>
            <a:ext cx="6566660" cy="436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21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EF89-FA58-72A7-C424-9ACDBEAF0AD2}"/>
              </a:ext>
            </a:extLst>
          </p:cNvPr>
          <p:cNvSpPr>
            <a:spLocks noGrp="1"/>
          </p:cNvSpPr>
          <p:nvPr>
            <p:ph type="title"/>
          </p:nvPr>
        </p:nvSpPr>
        <p:spPr>
          <a:xfrm>
            <a:off x="371476" y="296863"/>
            <a:ext cx="10577878" cy="1160403"/>
          </a:xfrm>
        </p:spPr>
        <p:txBody>
          <a:body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22</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descr="Zandblauwtje - Wikipedia">
            <a:extLst>
              <a:ext uri="{FF2B5EF4-FFF2-40B4-BE49-F238E27FC236}">
                <a16:creationId xmlns:a16="http://schemas.microsoft.com/office/drawing/2014/main" id="{D5BD426E-7CF8-B33D-EFDF-3C823CD6C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69" r="13340"/>
          <a:stretch/>
        </p:blipFill>
        <p:spPr bwMode="auto">
          <a:xfrm>
            <a:off x="371476" y="1223214"/>
            <a:ext cx="4583723" cy="47163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andblauwtje - Jasione montana">
            <a:extLst>
              <a:ext uri="{FF2B5EF4-FFF2-40B4-BE49-F238E27FC236}">
                <a16:creationId xmlns:a16="http://schemas.microsoft.com/office/drawing/2014/main" id="{214427BF-A69B-76DE-E7B5-EA398393A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215" y="1223214"/>
            <a:ext cx="6357570" cy="476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40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EF89-FA58-72A7-C424-9ACDBEAF0AD2}"/>
              </a:ext>
            </a:extLst>
          </p:cNvPr>
          <p:cNvSpPr>
            <a:spLocks noGrp="1"/>
          </p:cNvSpPr>
          <p:nvPr>
            <p:ph type="title"/>
          </p:nvPr>
        </p:nvSpPr>
        <p:spPr>
          <a:xfrm>
            <a:off x="371476" y="296863"/>
            <a:ext cx="10577878" cy="1160403"/>
          </a:xfrm>
        </p:spPr>
        <p:txBody>
          <a:body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23</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46" name="Picture 2" descr="Gevlekte orchis | Ecopedia">
            <a:extLst>
              <a:ext uri="{FF2B5EF4-FFF2-40B4-BE49-F238E27FC236}">
                <a16:creationId xmlns:a16="http://schemas.microsoft.com/office/drawing/2014/main" id="{707F3877-8F68-B2A2-DFCC-8EF99E27F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11"/>
          <a:stretch/>
        </p:blipFill>
        <p:spPr bwMode="auto">
          <a:xfrm>
            <a:off x="389966" y="992895"/>
            <a:ext cx="5626659" cy="56327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vlekte orchis - Dactylorhiza maculata - Waarnemingen.be">
            <a:extLst>
              <a:ext uri="{FF2B5EF4-FFF2-40B4-BE49-F238E27FC236}">
                <a16:creationId xmlns:a16="http://schemas.microsoft.com/office/drawing/2014/main" id="{4BE908A8-76E5-96F3-2858-EEC72AB31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92895"/>
            <a:ext cx="4205898" cy="561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3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8662F-0472-DFEB-2A2F-B076B4E7AF17}"/>
              </a:ext>
            </a:extLst>
          </p:cNvPr>
          <p:cNvSpPr>
            <a:spLocks noGrp="1"/>
          </p:cNvSpPr>
          <p:nvPr>
            <p:ph type="title"/>
          </p:nvPr>
        </p:nvSpPr>
        <p:spPr/>
        <p:txBody>
          <a:bodyPr/>
          <a:lstStyle/>
          <a:p>
            <a:r>
              <a:rPr lang="nl-NL"/>
              <a:t>Presentaties trede 2 </a:t>
            </a:r>
          </a:p>
        </p:txBody>
      </p:sp>
      <p:sp>
        <p:nvSpPr>
          <p:cNvPr id="3" name="Tijdelijke aanduiding voor inhoud 2">
            <a:extLst>
              <a:ext uri="{FF2B5EF4-FFF2-40B4-BE49-F238E27FC236}">
                <a16:creationId xmlns:a16="http://schemas.microsoft.com/office/drawing/2014/main" id="{AE8FCDF9-C335-D2B0-A348-5C96C2EB0A1D}"/>
              </a:ext>
            </a:extLst>
          </p:cNvPr>
          <p:cNvSpPr>
            <a:spLocks noGrp="1"/>
          </p:cNvSpPr>
          <p:nvPr>
            <p:ph idx="1"/>
          </p:nvPr>
        </p:nvSpPr>
        <p:spPr>
          <a:xfrm>
            <a:off x="3507338" y="-187565"/>
            <a:ext cx="4221406" cy="4419599"/>
          </a:xfrm>
        </p:spPr>
        <p:txBody>
          <a:bodyPr/>
          <a:lstStyle/>
          <a:p>
            <a:pPr marL="0" indent="0">
              <a:buNone/>
            </a:pPr>
            <a:r>
              <a:rPr lang="nl-NL" sz="49600" dirty="0">
                <a:sym typeface="Wingdings" panose="05000000000000000000" pitchFamily="2" charset="2"/>
              </a:rPr>
              <a:t></a:t>
            </a:r>
            <a:r>
              <a:rPr lang="nl-NL" sz="34400" dirty="0">
                <a:sym typeface="Wingdings" panose="05000000000000000000" pitchFamily="2" charset="2"/>
              </a:rPr>
              <a:t> </a:t>
            </a:r>
            <a:endParaRPr lang="nl-NL" sz="34400" dirty="0"/>
          </a:p>
        </p:txBody>
      </p:sp>
      <p:sp>
        <p:nvSpPr>
          <p:cNvPr id="4" name="Tijdelijke aanduiding voor datum 3">
            <a:extLst>
              <a:ext uri="{FF2B5EF4-FFF2-40B4-BE49-F238E27FC236}">
                <a16:creationId xmlns:a16="http://schemas.microsoft.com/office/drawing/2014/main" id="{99AD37B7-666D-1F00-7235-CC47743B83B0}"/>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7936527D-875C-A404-3513-763DA77BE72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AC4BB28-E118-2785-763C-294729573C29}"/>
              </a:ext>
            </a:extLst>
          </p:cNvPr>
          <p:cNvSpPr>
            <a:spLocks noGrp="1"/>
          </p:cNvSpPr>
          <p:nvPr>
            <p:ph type="sldNum" sz="quarter" idx="12"/>
          </p:nvPr>
        </p:nvSpPr>
        <p:spPr/>
        <p:txBody>
          <a:bodyPr/>
          <a:lstStyle/>
          <a:p>
            <a:fld id="{45B76B8B-DE07-48A4-9913-B57A52F2F853}" type="slidenum">
              <a:rPr lang="nl-NL" noProof="0" smtClean="0"/>
              <a:t>24</a:t>
            </a:fld>
            <a:endParaRPr lang="nl-NL" noProof="0"/>
          </a:p>
        </p:txBody>
      </p:sp>
      <p:sp>
        <p:nvSpPr>
          <p:cNvPr id="7" name="Ondertitel 2">
            <a:extLst>
              <a:ext uri="{FF2B5EF4-FFF2-40B4-BE49-F238E27FC236}">
                <a16:creationId xmlns:a16="http://schemas.microsoft.com/office/drawing/2014/main" id="{4C9B681C-5CF5-DAD2-B27F-7B421A718055}"/>
              </a:ext>
            </a:extLst>
          </p:cNvPr>
          <p:cNvSpPr txBox="1">
            <a:spLocks/>
          </p:cNvSpPr>
          <p:nvPr/>
        </p:nvSpPr>
        <p:spPr>
          <a:xfrm rot="4603357">
            <a:off x="3151609" y="750639"/>
            <a:ext cx="5866205" cy="5462721"/>
          </a:xfrm>
          <a:prstGeom prst="rect">
            <a:avLst/>
          </a:prstGeom>
        </p:spPr>
        <p:txBody>
          <a:bodyPr vert="horz" lIns="0" tIns="0" rIns="0" bIns="0" rtlCol="0">
            <a:prstTxWarp prst="textArchDown">
              <a:avLst>
                <a:gd name="adj" fmla="val 5497050"/>
              </a:avLst>
            </a:prstTxWarp>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3200" b="1" dirty="0">
                <a:solidFill>
                  <a:schemeClr val="bg2">
                    <a:lumMod val="85000"/>
                  </a:schemeClr>
                </a:solidFill>
              </a:rPr>
              <a:t>YAY PRESENTEREN WAT LEUK! WOOOOO</a:t>
            </a:r>
          </a:p>
        </p:txBody>
      </p:sp>
    </p:spTree>
    <p:extLst>
      <p:ext uri="{BB962C8B-B14F-4D97-AF65-F5344CB8AC3E}">
        <p14:creationId xmlns:p14="http://schemas.microsoft.com/office/powerpoint/2010/main" val="413840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dirty="0"/>
              <a:t>Trede 8 </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371476" y="877064"/>
            <a:ext cx="10835786" cy="4419599"/>
          </a:xfrm>
        </p:spPr>
        <p:txBody>
          <a:bodyPr/>
          <a:lstStyle/>
          <a:p>
            <a:pPr marL="0" indent="0">
              <a:buNone/>
            </a:pPr>
            <a:r>
              <a:rPr lang="nl-NL" sz="2000" dirty="0">
                <a:effectLst/>
                <a:latin typeface="Arial" panose="020B0604020202020204" pitchFamily="34" charset="0"/>
                <a:ea typeface="Calibri" panose="020F0502020204030204" pitchFamily="34" charset="0"/>
                <a:cs typeface="Arial" panose="020B0604020202020204" pitchFamily="34" charset="0"/>
              </a:rPr>
              <a:t>We gaan in deze trede een plan van aanpak maken voor het onderzoek naar aantastingen van de volgende natuurtypen:</a:t>
            </a:r>
          </a:p>
          <a:p>
            <a:pPr indent="449580"/>
            <a:r>
              <a:rPr lang="nl-NL" sz="2000" dirty="0">
                <a:effectLst/>
                <a:latin typeface="Arial" panose="020B0604020202020204" pitchFamily="34" charset="0"/>
                <a:ea typeface="Calibri" panose="020F0502020204030204" pitchFamily="34" charset="0"/>
                <a:cs typeface="Arial" panose="020B0604020202020204" pitchFamily="34" charset="0"/>
              </a:rPr>
              <a:t>Bossen op zandgronden</a:t>
            </a:r>
          </a:p>
          <a:p>
            <a:pPr indent="449580"/>
            <a:r>
              <a:rPr lang="nl-NL" sz="2000" dirty="0">
                <a:effectLst/>
                <a:latin typeface="Arial" panose="020B0604020202020204" pitchFamily="34" charset="0"/>
                <a:ea typeface="Calibri" panose="020F0502020204030204" pitchFamily="34" charset="0"/>
                <a:cs typeface="Arial" panose="020B0604020202020204" pitchFamily="34" charset="0"/>
              </a:rPr>
              <a:t>Heiden, vennen en hoogvenen</a:t>
            </a:r>
          </a:p>
          <a:p>
            <a:pPr indent="449580"/>
            <a:r>
              <a:rPr lang="nl-NL" sz="2000" dirty="0">
                <a:effectLst/>
                <a:latin typeface="Arial" panose="020B0604020202020204" pitchFamily="34" charset="0"/>
                <a:ea typeface="Calibri" panose="020F0502020204030204" pitchFamily="34" charset="0"/>
                <a:cs typeface="Arial" panose="020B0604020202020204" pitchFamily="34" charset="0"/>
              </a:rPr>
              <a:t>Beekdalen</a:t>
            </a:r>
          </a:p>
          <a:p>
            <a:pPr indent="449580"/>
            <a:r>
              <a:rPr lang="nl-NL" sz="2000" dirty="0">
                <a:effectLst/>
                <a:latin typeface="Arial" panose="020B0604020202020204" pitchFamily="34" charset="0"/>
                <a:ea typeface="Calibri" panose="020F0502020204030204" pitchFamily="34" charset="0"/>
                <a:cs typeface="Arial" panose="020B0604020202020204" pitchFamily="34" charset="0"/>
              </a:rPr>
              <a:t>Laagveenmoerassen</a:t>
            </a:r>
          </a:p>
          <a:p>
            <a:pPr indent="449580"/>
            <a:r>
              <a:rPr lang="nl-NL" sz="2000" dirty="0">
                <a:effectLst/>
                <a:latin typeface="Arial" panose="020B0604020202020204" pitchFamily="34" charset="0"/>
                <a:ea typeface="Calibri" panose="020F0502020204030204" pitchFamily="34" charset="0"/>
                <a:cs typeface="Arial" panose="020B0604020202020204" pitchFamily="34" charset="0"/>
              </a:rPr>
              <a:t>Duinen en stuifzanden</a:t>
            </a:r>
          </a:p>
          <a:p>
            <a:pPr marL="0" indent="0">
              <a:buNone/>
            </a:pPr>
            <a:br>
              <a:rPr lang="nl-NL" sz="2000" dirty="0">
                <a:latin typeface="Arial" panose="020B0604020202020204" pitchFamily="34" charset="0"/>
                <a:ea typeface="Calibri" panose="020F0502020204030204" pitchFamily="34" charset="0"/>
                <a:cs typeface="Arial" panose="020B0604020202020204" pitchFamily="34" charset="0"/>
              </a:rPr>
            </a:br>
            <a:r>
              <a:rPr lang="nl-NL" sz="2000" dirty="0">
                <a:latin typeface="Arial" panose="020B0604020202020204" pitchFamily="34" charset="0"/>
                <a:ea typeface="Calibri" panose="020F0502020204030204" pitchFamily="34" charset="0"/>
                <a:cs typeface="Arial" panose="020B0604020202020204" pitchFamily="34" charset="0"/>
              </a:rPr>
              <a:t>J</a:t>
            </a:r>
            <a:r>
              <a:rPr lang="nl-NL" sz="2000" dirty="0">
                <a:effectLst/>
                <a:latin typeface="Arial" panose="020B0604020202020204" pitchFamily="34" charset="0"/>
                <a:ea typeface="Calibri" panose="020F0502020204030204" pitchFamily="34" charset="0"/>
                <a:cs typeface="Arial" panose="020B0604020202020204" pitchFamily="34" charset="0"/>
              </a:rPr>
              <a:t>e vindt hierover veel informatie in de readerdelen van de theoriebundel “Milieu van de Natuur”. Deze kun je raadplegen om de invloed van de aantastingen op de kernbegrippen te vinden. Ook tref je hier informatie over de belangrijkste aantastingen.</a:t>
            </a:r>
            <a:br>
              <a:rPr lang="nl-NL" sz="2000" dirty="0">
                <a:effectLst/>
                <a:latin typeface="Arial" panose="020B0604020202020204" pitchFamily="34" charset="0"/>
                <a:ea typeface="Calibri" panose="020F0502020204030204" pitchFamily="34" charset="0"/>
                <a:cs typeface="Arial" panose="020B0604020202020204" pitchFamily="34" charset="0"/>
              </a:rPr>
            </a:br>
            <a:br>
              <a:rPr lang="nl-NL" sz="2000" dirty="0">
                <a:effectLst/>
                <a:latin typeface="Arial" panose="020B0604020202020204" pitchFamily="34" charset="0"/>
                <a:ea typeface="Calibri" panose="020F0502020204030204" pitchFamily="34" charset="0"/>
                <a:cs typeface="Arial" panose="020B0604020202020204" pitchFamily="34" charset="0"/>
              </a:rPr>
            </a:br>
            <a:br>
              <a:rPr lang="nl-NL" sz="2000" dirty="0">
                <a:effectLst/>
                <a:latin typeface="Arial" panose="020B0604020202020204" pitchFamily="34" charset="0"/>
                <a:ea typeface="Calibri" panose="020F0502020204030204" pitchFamily="34" charset="0"/>
                <a:cs typeface="Arial" panose="020B0604020202020204" pitchFamily="34" charset="0"/>
              </a:rPr>
            </a:b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nl-NL" sz="2000" dirty="0"/>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25</a:t>
            </a:fld>
            <a:endParaRPr lang="nl-NL" noProof="0"/>
          </a:p>
        </p:txBody>
      </p:sp>
      <p:pic>
        <p:nvPicPr>
          <p:cNvPr id="11" name="Graphic 10" descr="Boom met wortels met effen opvulling">
            <a:hlinkClick r:id="rId2"/>
            <a:extLst>
              <a:ext uri="{FF2B5EF4-FFF2-40B4-BE49-F238E27FC236}">
                <a16:creationId xmlns:a16="http://schemas.microsoft.com/office/drawing/2014/main" id="{04F7AA5D-FCDD-25D1-D8E1-51CBF015BA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5783" y="3961314"/>
            <a:ext cx="2469197" cy="2469197"/>
          </a:xfrm>
          <a:prstGeom prst="rect">
            <a:avLst/>
          </a:prstGeom>
        </p:spPr>
      </p:pic>
      <p:sp>
        <p:nvSpPr>
          <p:cNvPr id="8" name="Ondertitel 2">
            <a:extLst>
              <a:ext uri="{FF2B5EF4-FFF2-40B4-BE49-F238E27FC236}">
                <a16:creationId xmlns:a16="http://schemas.microsoft.com/office/drawing/2014/main" id="{404449E6-A751-AD60-463D-BADBF4024200}"/>
              </a:ext>
            </a:extLst>
          </p:cNvPr>
          <p:cNvSpPr txBox="1">
            <a:spLocks/>
          </p:cNvSpPr>
          <p:nvPr/>
        </p:nvSpPr>
        <p:spPr>
          <a:xfrm rot="5400000">
            <a:off x="9523540" y="4722052"/>
            <a:ext cx="2725093" cy="1377786"/>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bg2">
                    <a:lumMod val="85000"/>
                  </a:schemeClr>
                </a:solidFill>
              </a:rPr>
              <a:t>Ik ben een link! Klik op mij </a:t>
            </a:r>
            <a:r>
              <a:rPr lang="nl-NL" sz="1400" dirty="0">
                <a:solidFill>
                  <a:schemeClr val="bg2">
                    <a:lumMod val="85000"/>
                  </a:schemeClr>
                </a:solidFill>
                <a:sym typeface="Wingdings" panose="05000000000000000000" pitchFamily="2" charset="2"/>
              </a:rPr>
              <a:t> </a:t>
            </a:r>
            <a:endParaRPr lang="nl-NL" sz="1400" dirty="0">
              <a:solidFill>
                <a:schemeClr val="bg2">
                  <a:lumMod val="85000"/>
                </a:schemeClr>
              </a:solidFill>
            </a:endParaRPr>
          </a:p>
        </p:txBody>
      </p:sp>
    </p:spTree>
    <p:extLst>
      <p:ext uri="{BB962C8B-B14F-4D97-AF65-F5344CB8AC3E}">
        <p14:creationId xmlns:p14="http://schemas.microsoft.com/office/powerpoint/2010/main" val="207210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D890C-BD4E-4ED9-E935-AE3E6516EE68}"/>
              </a:ext>
            </a:extLst>
          </p:cNvPr>
          <p:cNvSpPr>
            <a:spLocks noGrp="1"/>
          </p:cNvSpPr>
          <p:nvPr>
            <p:ph type="title"/>
          </p:nvPr>
        </p:nvSpPr>
        <p:spPr/>
        <p:txBody>
          <a:bodyPr/>
          <a:lstStyle/>
          <a:p>
            <a:r>
              <a:rPr lang="nl-NL"/>
              <a:t>Resultaat</a:t>
            </a:r>
          </a:p>
        </p:txBody>
      </p:sp>
      <p:sp>
        <p:nvSpPr>
          <p:cNvPr id="3" name="Tijdelijke aanduiding voor inhoud 2">
            <a:extLst>
              <a:ext uri="{FF2B5EF4-FFF2-40B4-BE49-F238E27FC236}">
                <a16:creationId xmlns:a16="http://schemas.microsoft.com/office/drawing/2014/main" id="{366D2E9D-CABE-3CA7-2413-D77582DB5A61}"/>
              </a:ext>
            </a:extLst>
          </p:cNvPr>
          <p:cNvSpPr>
            <a:spLocks noGrp="1"/>
          </p:cNvSpPr>
          <p:nvPr>
            <p:ph idx="1"/>
          </p:nvPr>
        </p:nvSpPr>
        <p:spPr>
          <a:xfrm>
            <a:off x="394922" y="807061"/>
            <a:ext cx="11449050" cy="5303453"/>
          </a:xfrm>
        </p:spPr>
        <p:txBody>
          <a:bodyPr/>
          <a:lstStyle/>
          <a:p>
            <a:pPr marL="0" indent="0">
              <a:buNone/>
            </a:pPr>
            <a:r>
              <a:rPr lang="nl-NL" sz="2400" dirty="0">
                <a:effectLst/>
                <a:latin typeface="Arial" panose="020B0604020202020204" pitchFamily="34" charset="0"/>
                <a:ea typeface="Calibri" panose="020F0502020204030204" pitchFamily="34" charset="0"/>
                <a:cs typeface="Arial" panose="020B0604020202020204" pitchFamily="34" charset="0"/>
              </a:rPr>
              <a:t>Een schema met daarin:</a:t>
            </a:r>
          </a:p>
          <a:p>
            <a:pPr marL="0" indent="0">
              <a:buNone/>
            </a:pPr>
            <a:r>
              <a:rPr lang="nl-NL" sz="2400" dirty="0">
                <a:effectLst/>
                <a:latin typeface="Arial" panose="020B0604020202020204" pitchFamily="34" charset="0"/>
                <a:ea typeface="Calibri" panose="020F0502020204030204" pitchFamily="34" charset="0"/>
                <a:cs typeface="Arial" panose="020B0604020202020204" pitchFamily="34" charset="0"/>
              </a:rPr>
              <a:t>De ver-thema’s per natuurtype</a:t>
            </a:r>
          </a:p>
          <a:p>
            <a:pPr marL="0" indent="0">
              <a:buNone/>
            </a:pPr>
            <a:r>
              <a:rPr lang="nl-NL" sz="2400" dirty="0">
                <a:effectLst/>
                <a:latin typeface="Arial" panose="020B0604020202020204" pitchFamily="34" charset="0"/>
                <a:ea typeface="Calibri" panose="020F0502020204030204" pitchFamily="34" charset="0"/>
                <a:cs typeface="Arial" panose="020B0604020202020204" pitchFamily="34" charset="0"/>
              </a:rPr>
              <a:t>De relatie van het ver-thema met de kernbegrippen</a:t>
            </a:r>
          </a:p>
          <a:p>
            <a:pPr marL="0" indent="0">
              <a:buNone/>
            </a:pPr>
            <a:r>
              <a:rPr lang="nl-NL" sz="2400" dirty="0">
                <a:effectLst/>
                <a:latin typeface="Arial" panose="020B0604020202020204" pitchFamily="34" charset="0"/>
                <a:ea typeface="Calibri" panose="020F0502020204030204" pitchFamily="34" charset="0"/>
                <a:cs typeface="Arial" panose="020B0604020202020204" pitchFamily="34" charset="0"/>
              </a:rPr>
              <a:t>Een onderzoeksmethode voor drie kernbegrippen</a:t>
            </a:r>
          </a:p>
          <a:p>
            <a:pPr marL="0" indent="0">
              <a:buNone/>
            </a:pPr>
            <a:endParaRPr lang="nl-NL" sz="24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nl-NL" sz="2400" dirty="0">
                <a:latin typeface="Arial" panose="020B0604020202020204" pitchFamily="34" charset="0"/>
                <a:ea typeface="Calibri" panose="020F0502020204030204" pitchFamily="34" charset="0"/>
                <a:cs typeface="Arial" panose="020B0604020202020204" pitchFamily="34" charset="0"/>
              </a:rPr>
              <a:t>V</a:t>
            </a:r>
            <a:r>
              <a:rPr lang="nl-NL" sz="2400" dirty="0">
                <a:effectLst/>
                <a:latin typeface="Arial" panose="020B0604020202020204" pitchFamily="34" charset="0"/>
                <a:ea typeface="Calibri" panose="020F0502020204030204" pitchFamily="34" charset="0"/>
                <a:cs typeface="Arial" panose="020B0604020202020204" pitchFamily="34" charset="0"/>
              </a:rPr>
              <a:t>oorbeeld kernbegrippen</a:t>
            </a:r>
            <a:r>
              <a:rPr lang="nl-NL" sz="2400" dirty="0">
                <a:latin typeface="Arial" panose="020B0604020202020204" pitchFamily="34" charset="0"/>
                <a:ea typeface="Calibri" panose="020F0502020204030204" pitchFamily="34" charset="0"/>
                <a:cs typeface="Arial" panose="020B0604020202020204" pitchFamily="34" charset="0"/>
              </a:rPr>
              <a:t>:</a:t>
            </a:r>
          </a:p>
          <a:p>
            <a:endParaRPr lang="nl-NL" sz="2400" b="1" u="sng"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nl-NL" sz="2400" b="1" u="sng" dirty="0">
                <a:effectLst/>
                <a:latin typeface="Arial" panose="020B0604020202020204" pitchFamily="34" charset="0"/>
                <a:ea typeface="Calibri" panose="020F0502020204030204" pitchFamily="34" charset="0"/>
                <a:cs typeface="Arial" panose="020B0604020202020204" pitchFamily="34" charset="0"/>
              </a:rPr>
              <a:t>Bossen op Zandgronden</a:t>
            </a:r>
            <a:endParaRPr lang="nl-NL" sz="2400"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nl-NL" sz="2400" b="1" i="1" dirty="0">
                <a:effectLst/>
                <a:latin typeface="Arial" panose="020B0604020202020204" pitchFamily="34" charset="0"/>
                <a:ea typeface="Calibri" panose="020F0502020204030204" pitchFamily="34" charset="0"/>
                <a:cs typeface="Arial" panose="020B0604020202020204" pitchFamily="34" charset="0"/>
              </a:rPr>
              <a:t>Kernbegrippen: geef de relatie aan met de aantasting</a:t>
            </a:r>
            <a:endParaRPr lang="nl-NL" sz="2400" b="1" dirty="0">
              <a:effectLst/>
              <a:latin typeface="Arial" panose="020B0604020202020204" pitchFamily="34" charset="0"/>
              <a:ea typeface="Calibri" panose="020F0502020204030204" pitchFamily="34" charset="0"/>
              <a:cs typeface="Arial" panose="020B0604020202020204" pitchFamily="34" charset="0"/>
            </a:endParaRPr>
          </a:p>
          <a:p>
            <a:r>
              <a:rPr lang="nl-NL" sz="2400" dirty="0">
                <a:effectLst/>
                <a:latin typeface="Arial" panose="020B0604020202020204" pitchFamily="34" charset="0"/>
                <a:ea typeface="Calibri" panose="020F0502020204030204" pitchFamily="34" charset="0"/>
                <a:cs typeface="Arial" panose="020B0604020202020204" pitchFamily="34" charset="0"/>
              </a:rPr>
              <a:t>Variatie in soorten planten</a:t>
            </a:r>
          </a:p>
          <a:p>
            <a:r>
              <a:rPr lang="nl-NL" sz="2400" dirty="0">
                <a:effectLst/>
                <a:latin typeface="Arial" panose="020B0604020202020204" pitchFamily="34" charset="0"/>
                <a:ea typeface="Calibri" panose="020F0502020204030204" pitchFamily="34" charset="0"/>
                <a:cs typeface="Arial" panose="020B0604020202020204" pitchFamily="34" charset="0"/>
              </a:rPr>
              <a:t>Voorkomen van plaagsoorten</a:t>
            </a:r>
          </a:p>
          <a:p>
            <a:r>
              <a:rPr lang="nl-NL" sz="2400" dirty="0">
                <a:effectLst/>
                <a:latin typeface="Arial" panose="020B0604020202020204" pitchFamily="34" charset="0"/>
                <a:ea typeface="Calibri" panose="020F0502020204030204" pitchFamily="34" charset="0"/>
                <a:cs typeface="Arial" panose="020B0604020202020204" pitchFamily="34" charset="0"/>
              </a:rPr>
              <a:t>Strooisel: dikte, afbraak, dierenleven</a:t>
            </a:r>
          </a:p>
          <a:p>
            <a:r>
              <a:rPr lang="nl-NL" sz="2400" dirty="0">
                <a:effectLst/>
                <a:latin typeface="Arial" panose="020B0604020202020204" pitchFamily="34" charset="0"/>
                <a:ea typeface="Calibri" panose="020F0502020204030204" pitchFamily="34" charset="0"/>
                <a:cs typeface="Arial" panose="020B0604020202020204" pitchFamily="34" charset="0"/>
              </a:rPr>
              <a:t>Gezondheid van de bomen</a:t>
            </a:r>
          </a:p>
          <a:p>
            <a:pPr marL="0" indent="0">
              <a:buNone/>
            </a:pP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nl-NL"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nl-NL" sz="2000" dirty="0"/>
          </a:p>
        </p:txBody>
      </p:sp>
      <p:sp>
        <p:nvSpPr>
          <p:cNvPr id="4" name="Tijdelijke aanduiding voor datum 3">
            <a:extLst>
              <a:ext uri="{FF2B5EF4-FFF2-40B4-BE49-F238E27FC236}">
                <a16:creationId xmlns:a16="http://schemas.microsoft.com/office/drawing/2014/main" id="{8D6F26DC-F1F2-A85B-5546-C1A462059118}"/>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A4559A59-2540-074B-73B7-74382BA7A03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CE47AEB2-7045-E0F1-4C28-6F82E61013C5}"/>
              </a:ext>
            </a:extLst>
          </p:cNvPr>
          <p:cNvSpPr>
            <a:spLocks noGrp="1"/>
          </p:cNvSpPr>
          <p:nvPr>
            <p:ph type="sldNum" sz="quarter" idx="12"/>
          </p:nvPr>
        </p:nvSpPr>
        <p:spPr/>
        <p:txBody>
          <a:bodyPr/>
          <a:lstStyle/>
          <a:p>
            <a:fld id="{45B76B8B-DE07-48A4-9913-B57A52F2F853}" type="slidenum">
              <a:rPr lang="nl-NL" noProof="0" smtClean="0"/>
              <a:t>26</a:t>
            </a:fld>
            <a:endParaRPr lang="nl-NL" noProof="0"/>
          </a:p>
        </p:txBody>
      </p:sp>
    </p:spTree>
    <p:extLst>
      <p:ext uri="{BB962C8B-B14F-4D97-AF65-F5344CB8AC3E}">
        <p14:creationId xmlns:p14="http://schemas.microsoft.com/office/powerpoint/2010/main" val="233975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Wat zijn natuurdoeltypen? </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3046988"/>
          </a:xfrm>
          <a:prstGeom prst="rect">
            <a:avLst/>
          </a:prstGeom>
          <a:noFill/>
        </p:spPr>
        <p:txBody>
          <a:bodyPr wrap="square">
            <a:spAutoFit/>
          </a:bodyPr>
          <a:lstStyle/>
          <a:p>
            <a:pPr marL="45720" indent="0">
              <a:buNone/>
            </a:pPr>
            <a:r>
              <a:rPr lang="nl-NL" sz="2400" b="0" i="0" dirty="0">
                <a:solidFill>
                  <a:srgbClr val="00135F"/>
                </a:solidFill>
                <a:effectLst/>
                <a:latin typeface="arial" panose="020B0604020202020204" pitchFamily="34" charset="0"/>
              </a:rPr>
              <a:t>Een natuurdoeltype is een nagestreefde combinatie van abiotische en biotische kenmerken van een gebied. </a:t>
            </a:r>
            <a:br>
              <a:rPr lang="nl-NL" sz="2400" b="1" i="0" dirty="0">
                <a:solidFill>
                  <a:srgbClr val="00135F"/>
                </a:solidFill>
                <a:effectLst/>
                <a:latin typeface="arial" panose="020B0604020202020204" pitchFamily="34" charset="0"/>
              </a:rPr>
            </a:br>
            <a:br>
              <a:rPr lang="nl-NL" sz="2400" b="1" i="0" dirty="0">
                <a:solidFill>
                  <a:srgbClr val="00135F"/>
                </a:solidFill>
                <a:effectLst/>
                <a:latin typeface="arial" panose="020B0604020202020204" pitchFamily="34" charset="0"/>
              </a:rPr>
            </a:br>
            <a:r>
              <a:rPr lang="nl-NL" sz="2400" b="1" dirty="0">
                <a:solidFill>
                  <a:srgbClr val="00135F"/>
                </a:solidFill>
                <a:latin typeface="arial" panose="020B0604020202020204" pitchFamily="34" charset="0"/>
              </a:rPr>
              <a:t>Deze (a)biotische kenmerken zijn vastgelegd in een range, </a:t>
            </a:r>
            <a:r>
              <a:rPr lang="nl-NL" sz="2400" b="1" dirty="0">
                <a:solidFill>
                  <a:srgbClr val="FF0000"/>
                </a:solidFill>
                <a:latin typeface="arial" panose="020B0604020202020204" pitchFamily="34" charset="0"/>
              </a:rPr>
              <a:t>NIET</a:t>
            </a:r>
            <a:r>
              <a:rPr lang="nl-NL" sz="2400" b="1" dirty="0">
                <a:solidFill>
                  <a:srgbClr val="00135F"/>
                </a:solidFill>
                <a:latin typeface="arial" panose="020B0604020202020204" pitchFamily="34" charset="0"/>
              </a:rPr>
              <a:t> een vaste waarde. </a:t>
            </a:r>
            <a:br>
              <a:rPr lang="nl-NL" sz="2400" b="1" dirty="0">
                <a:solidFill>
                  <a:srgbClr val="4D5156"/>
                </a:solidFill>
                <a:latin typeface="arial" panose="020B0604020202020204" pitchFamily="34" charset="0"/>
              </a:rPr>
            </a:br>
            <a:br>
              <a:rPr lang="nl-NL" sz="2400" b="1" dirty="0">
                <a:solidFill>
                  <a:srgbClr val="4D5156"/>
                </a:solidFill>
                <a:latin typeface="arial" panose="020B0604020202020204" pitchFamily="34" charset="0"/>
              </a:rPr>
            </a:br>
            <a:br>
              <a:rPr lang="nl-NL" sz="2400" b="1" dirty="0">
                <a:solidFill>
                  <a:srgbClr val="4D5156"/>
                </a:solidFill>
                <a:latin typeface="arial" panose="020B0604020202020204" pitchFamily="34" charset="0"/>
              </a:rPr>
            </a:br>
            <a:endParaRPr lang="nl-NL" sz="2400" dirty="0"/>
          </a:p>
        </p:txBody>
      </p:sp>
      <p:pic>
        <p:nvPicPr>
          <p:cNvPr id="4" name="Picture 2">
            <a:extLst>
              <a:ext uri="{FF2B5EF4-FFF2-40B4-BE49-F238E27FC236}">
                <a16:creationId xmlns:a16="http://schemas.microsoft.com/office/drawing/2014/main" id="{13A1022B-655C-18EC-EAA3-2C3EDF2A29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1476" y="2680799"/>
            <a:ext cx="5389360" cy="388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16C26CF-FA92-DB57-4D07-B8754FA2C78E}"/>
              </a:ext>
            </a:extLst>
          </p:cNvPr>
          <p:cNvSpPr/>
          <p:nvPr/>
        </p:nvSpPr>
        <p:spPr>
          <a:xfrm>
            <a:off x="10940165" y="6283569"/>
            <a:ext cx="1064266"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Waarom natuurdoeltypen?</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200329"/>
          </a:xfrm>
          <a:prstGeom prst="rect">
            <a:avLst/>
          </a:prstGeom>
          <a:noFill/>
        </p:spPr>
        <p:txBody>
          <a:bodyPr wrap="square">
            <a:spAutoFit/>
          </a:bodyPr>
          <a:lstStyle/>
          <a:p>
            <a:pPr marL="45720" indent="0">
              <a:buNone/>
            </a:pPr>
            <a:r>
              <a:rPr lang="nl-NL" sz="2400" i="0" dirty="0">
                <a:solidFill>
                  <a:srgbClr val="00135F"/>
                </a:solidFill>
                <a:effectLst/>
                <a:latin typeface="arial" panose="020B0604020202020204" pitchFamily="34" charset="0"/>
              </a:rPr>
              <a:t>Biodiversiteit</a:t>
            </a:r>
          </a:p>
          <a:p>
            <a:pPr marL="45720" indent="0">
              <a:buNone/>
            </a:pPr>
            <a:endParaRPr lang="nl-NL" sz="2400" dirty="0">
              <a:solidFill>
                <a:srgbClr val="00135F"/>
              </a:solidFill>
              <a:latin typeface="arial" panose="020B0604020202020204" pitchFamily="34" charset="0"/>
            </a:endParaRPr>
          </a:p>
          <a:p>
            <a:pPr marL="45720" indent="0">
              <a:buNone/>
            </a:pPr>
            <a:r>
              <a:rPr lang="nl-NL" sz="2400" dirty="0">
                <a:solidFill>
                  <a:srgbClr val="00135F"/>
                </a:solidFill>
                <a:latin typeface="arial" panose="020B0604020202020204" pitchFamily="34" charset="0"/>
              </a:rPr>
              <a:t>Op basis van doel/kensoorten</a:t>
            </a:r>
            <a:endParaRPr lang="nl-NL" sz="2400" dirty="0">
              <a:solidFill>
                <a:srgbClr val="00135F"/>
              </a:solidFill>
            </a:endParaRPr>
          </a:p>
        </p:txBody>
      </p:sp>
      <p:pic>
        <p:nvPicPr>
          <p:cNvPr id="3" name="Afbeelding 2">
            <a:extLst>
              <a:ext uri="{FF2B5EF4-FFF2-40B4-BE49-F238E27FC236}">
                <a16:creationId xmlns:a16="http://schemas.microsoft.com/office/drawing/2014/main" id="{E24EF8DD-86C3-1338-EF06-CC8F8A5F7B1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3851577" y="1457266"/>
            <a:ext cx="8454723" cy="5344347"/>
          </a:xfrm>
          <a:prstGeom prst="rect">
            <a:avLst/>
          </a:prstGeom>
        </p:spPr>
      </p:pic>
    </p:spTree>
    <p:extLst>
      <p:ext uri="{BB962C8B-B14F-4D97-AF65-F5344CB8AC3E}">
        <p14:creationId xmlns:p14="http://schemas.microsoft.com/office/powerpoint/2010/main" val="180889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a:t>Bossen op (arme) zandgronden</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371476" y="877064"/>
            <a:ext cx="11449050" cy="4419599"/>
          </a:xfrm>
        </p:spPr>
        <p:txBody>
          <a:bodyPr/>
          <a:lstStyle/>
          <a:p>
            <a:r>
              <a:rPr lang="nl-NL" sz="2400" dirty="0"/>
              <a:t>Filmpje (expert groepjes, aan elkaar uitleggen welke info ‘belangrijk’ is) </a:t>
            </a:r>
          </a:p>
          <a:p>
            <a:pPr marL="0" indent="0">
              <a:buNone/>
            </a:pPr>
            <a:endParaRPr lang="nl-NL" sz="2400" dirty="0"/>
          </a:p>
          <a:p>
            <a:r>
              <a:rPr lang="nl-NL" sz="2400" dirty="0"/>
              <a:t>Parameters:</a:t>
            </a:r>
          </a:p>
          <a:p>
            <a:pPr lvl="1"/>
            <a:r>
              <a:rPr lang="nl-NL" sz="2400" dirty="0"/>
              <a:t>Voedselarme en zure grond </a:t>
            </a:r>
          </a:p>
          <a:p>
            <a:pPr lvl="1"/>
            <a:r>
              <a:rPr lang="nl-NL" sz="2400" dirty="0"/>
              <a:t>Heeft een kruid, struik en </a:t>
            </a:r>
            <a:r>
              <a:rPr lang="nl-NL" sz="2400" dirty="0" err="1"/>
              <a:t>boomlaag</a:t>
            </a:r>
            <a:endParaRPr lang="nl-NL" sz="2400" dirty="0"/>
          </a:p>
          <a:p>
            <a:pPr marL="216000" lvl="1" indent="0">
              <a:buNone/>
            </a:pPr>
            <a:endParaRPr lang="nl-NL" sz="2400" dirty="0"/>
          </a:p>
          <a:p>
            <a:r>
              <a:rPr lang="nl-NL" sz="2400" dirty="0"/>
              <a:t>Beheerplan</a:t>
            </a:r>
          </a:p>
          <a:p>
            <a:pPr lvl="1"/>
            <a:r>
              <a:rPr lang="nl-NL" sz="2400" dirty="0"/>
              <a:t>Inzetten van inheemse loofhoutsoorten</a:t>
            </a:r>
          </a:p>
          <a:p>
            <a:pPr lvl="1"/>
            <a:r>
              <a:rPr lang="nl-NL" sz="2400" dirty="0"/>
              <a:t>Homogene delen worden gedund</a:t>
            </a:r>
          </a:p>
          <a:p>
            <a:pPr lvl="1"/>
            <a:r>
              <a:rPr lang="nl-NL" sz="2400" dirty="0"/>
              <a:t>Actief beheer bosranden</a:t>
            </a:r>
          </a:p>
          <a:p>
            <a:pPr lvl="1"/>
            <a:r>
              <a:rPr lang="nl-NL" sz="2400" dirty="0"/>
              <a:t>Invasieve exoten verwijderd</a:t>
            </a:r>
          </a:p>
          <a:p>
            <a:pPr lvl="1"/>
            <a:endParaRPr lang="nl-NL" sz="2400" dirty="0"/>
          </a:p>
          <a:p>
            <a:r>
              <a:rPr lang="nl-NL" sz="2400" dirty="0"/>
              <a:t>Effecten/bedreigingen ‘ver-thema’s’</a:t>
            </a:r>
          </a:p>
          <a:p>
            <a:pPr marL="0" indent="0">
              <a:buNone/>
            </a:pPr>
            <a:endParaRPr lang="nl-NL" dirty="0"/>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spTree>
    <p:extLst>
      <p:ext uri="{BB962C8B-B14F-4D97-AF65-F5344CB8AC3E}">
        <p14:creationId xmlns:p14="http://schemas.microsoft.com/office/powerpoint/2010/main" val="393440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5D2B8-7C0B-4768-A1B4-0A93AEA8CAE3}"/>
              </a:ext>
            </a:extLst>
          </p:cNvPr>
          <p:cNvSpPr>
            <a:spLocks noGrp="1"/>
          </p:cNvSpPr>
          <p:nvPr>
            <p:ph type="title"/>
          </p:nvPr>
        </p:nvSpPr>
        <p:spPr/>
        <p:txBody>
          <a:bodyPr/>
          <a:lstStyle/>
          <a:p>
            <a:r>
              <a:rPr lang="nl-NL"/>
              <a:t>Bossen op zandgronden</a:t>
            </a:r>
          </a:p>
        </p:txBody>
      </p:sp>
      <p:sp>
        <p:nvSpPr>
          <p:cNvPr id="3" name="Tijdelijke aanduiding voor inhoud 2">
            <a:extLst>
              <a:ext uri="{FF2B5EF4-FFF2-40B4-BE49-F238E27FC236}">
                <a16:creationId xmlns:a16="http://schemas.microsoft.com/office/drawing/2014/main" id="{8F44F767-6877-7B37-C046-90BDD9F16987}"/>
              </a:ext>
            </a:extLst>
          </p:cNvPr>
          <p:cNvSpPr>
            <a:spLocks noGrp="1"/>
          </p:cNvSpPr>
          <p:nvPr>
            <p:ph idx="1"/>
          </p:nvPr>
        </p:nvSpPr>
        <p:spPr>
          <a:xfrm>
            <a:off x="371476" y="877064"/>
            <a:ext cx="10636493" cy="5448106"/>
          </a:xfrm>
        </p:spPr>
        <p:txBody>
          <a:bodyPr/>
          <a:lstStyle/>
          <a:p>
            <a:pPr marL="0" indent="0">
              <a:buNone/>
            </a:pPr>
            <a:r>
              <a:rPr lang="nl-NL" sz="2200" b="1" dirty="0"/>
              <a:t>Voorbeeldgebieden: </a:t>
            </a:r>
            <a:r>
              <a:rPr lang="nl-NL" sz="2200" b="0" i="0" dirty="0">
                <a:solidFill>
                  <a:srgbClr val="000000"/>
                </a:solidFill>
                <a:effectLst/>
              </a:rPr>
              <a:t>Veluwezoom, Dwingelderveld, </a:t>
            </a:r>
            <a:r>
              <a:rPr lang="nl-NL" sz="2200" b="0" i="0" dirty="0" err="1">
                <a:solidFill>
                  <a:srgbClr val="000000"/>
                </a:solidFill>
                <a:effectLst/>
              </a:rPr>
              <a:t>Mantingerbos</a:t>
            </a:r>
            <a:r>
              <a:rPr lang="nl-NL" sz="2200" b="0" i="0" dirty="0">
                <a:solidFill>
                  <a:srgbClr val="000000"/>
                </a:solidFill>
                <a:effectLst/>
              </a:rPr>
              <a:t>, Drents-Friese Wold, Kootwijk en het </a:t>
            </a:r>
            <a:r>
              <a:rPr lang="nl-NL" sz="2200" b="0" i="0" dirty="0" err="1">
                <a:solidFill>
                  <a:srgbClr val="000000"/>
                </a:solidFill>
                <a:effectLst/>
              </a:rPr>
              <a:t>Speulderbos</a:t>
            </a:r>
            <a:r>
              <a:rPr lang="nl-NL" sz="2200" b="0" i="0" dirty="0">
                <a:solidFill>
                  <a:srgbClr val="000000"/>
                </a:solidFill>
                <a:effectLst/>
              </a:rPr>
              <a:t>.</a:t>
            </a:r>
            <a:br>
              <a:rPr lang="nl-NL" sz="2200" b="0" i="0" dirty="0">
                <a:solidFill>
                  <a:srgbClr val="000000"/>
                </a:solidFill>
                <a:effectLst/>
              </a:rPr>
            </a:br>
            <a:br>
              <a:rPr lang="nl-NL" sz="2200" b="0" i="0" dirty="0">
                <a:solidFill>
                  <a:srgbClr val="000000"/>
                </a:solidFill>
                <a:effectLst/>
              </a:rPr>
            </a:br>
            <a:r>
              <a:rPr lang="nl-NL" sz="2200" b="1" i="0" dirty="0">
                <a:solidFill>
                  <a:srgbClr val="000000"/>
                </a:solidFill>
                <a:effectLst/>
              </a:rPr>
              <a:t>Planten: </a:t>
            </a:r>
            <a:r>
              <a:rPr lang="nl-NL" sz="2200" b="0" i="0" dirty="0">
                <a:solidFill>
                  <a:srgbClr val="000000"/>
                </a:solidFill>
                <a:effectLst/>
              </a:rPr>
              <a:t>bochtige klaver, bosanemoon, dalkruid, dennenorchis, dennenwolfsklauw, dubbelloof, Duitse brem, echte guldenroede, fraai hertshooi, gebogen </a:t>
            </a:r>
            <a:r>
              <a:rPr lang="nl-NL" sz="2200" b="0" i="0" dirty="0" err="1">
                <a:solidFill>
                  <a:srgbClr val="000000"/>
                </a:solidFill>
                <a:effectLst/>
              </a:rPr>
              <a:t>driehoeksvaren</a:t>
            </a:r>
            <a:r>
              <a:rPr lang="nl-NL" sz="2200" b="0" i="0" dirty="0">
                <a:solidFill>
                  <a:srgbClr val="000000"/>
                </a:solidFill>
                <a:effectLst/>
              </a:rPr>
              <a:t>, geschubde mannetjesvaren, gewone salomonszegel, grote veldbies, hengel, klein wintergroen, kleine keverorchis, koningsvaren, kranssalomonszegel, lelietje-van-dalen, </a:t>
            </a:r>
            <a:r>
              <a:rPr lang="nl-NL" sz="2200" b="0" i="0" dirty="0" err="1">
                <a:solidFill>
                  <a:srgbClr val="000000"/>
                </a:solidFill>
                <a:effectLst/>
              </a:rPr>
              <a:t>linnaeusklokje</a:t>
            </a:r>
            <a:r>
              <a:rPr lang="nl-NL" sz="2200" b="0" i="0" dirty="0">
                <a:solidFill>
                  <a:srgbClr val="000000"/>
                </a:solidFill>
                <a:effectLst/>
              </a:rPr>
              <a:t>, mispel, ruige veldbies, schaduwkruiskruid, steenbraam, stekende wolfsklauw, </a:t>
            </a:r>
            <a:r>
              <a:rPr lang="nl-NL" sz="2200" b="0" i="0" dirty="0" err="1">
                <a:solidFill>
                  <a:srgbClr val="000000"/>
                </a:solidFill>
                <a:effectLst/>
              </a:rPr>
              <a:t>stengelloze</a:t>
            </a:r>
            <a:r>
              <a:rPr lang="nl-NL" sz="2200" b="0" i="0" dirty="0">
                <a:solidFill>
                  <a:srgbClr val="000000"/>
                </a:solidFill>
                <a:effectLst/>
              </a:rPr>
              <a:t> sleutelbloem, stippelvaren, stofzaad, valse salie, valse zandzegge, wilde narcis </a:t>
            </a:r>
            <a:r>
              <a:rPr lang="nl-NL" sz="2200" b="0" i="0" dirty="0" err="1">
                <a:solidFill>
                  <a:srgbClr val="000000"/>
                </a:solidFill>
                <a:effectLst/>
              </a:rPr>
              <a:t>s.s.</a:t>
            </a:r>
            <a:r>
              <a:rPr lang="nl-NL" sz="2200" b="0" i="0" dirty="0">
                <a:solidFill>
                  <a:srgbClr val="000000"/>
                </a:solidFill>
                <a:effectLst/>
              </a:rPr>
              <a:t>, witte klaverzuring, witte veldbies, zevenster, Zweedse kornoelje</a:t>
            </a:r>
            <a:br>
              <a:rPr lang="nl-NL" sz="2200" b="0" i="0" dirty="0">
                <a:solidFill>
                  <a:srgbClr val="000000"/>
                </a:solidFill>
                <a:effectLst/>
              </a:rPr>
            </a:br>
            <a:endParaRPr lang="nl-NL" sz="2200" dirty="0">
              <a:solidFill>
                <a:srgbClr val="000000"/>
              </a:solidFill>
            </a:endParaRPr>
          </a:p>
          <a:p>
            <a:pPr marL="0" indent="0">
              <a:buNone/>
            </a:pPr>
            <a:r>
              <a:rPr lang="nl-NL" sz="2200" b="1" dirty="0">
                <a:solidFill>
                  <a:srgbClr val="000000"/>
                </a:solidFill>
              </a:rPr>
              <a:t>Broedvogels: </a:t>
            </a:r>
            <a:r>
              <a:rPr lang="nl-NL" sz="2200" b="0" i="0" dirty="0">
                <a:solidFill>
                  <a:srgbClr val="000000"/>
                </a:solidFill>
                <a:effectLst/>
              </a:rPr>
              <a:t>appelvink, boomklever, boomleeuwerik, fluiter, geelgors, groene specht, keep, kleine bonte specht, middelste bonte specht, raaf, sijs, vuurgoudhaan, wespendief, wielewaal, zwarte specht</a:t>
            </a:r>
            <a:br>
              <a:rPr lang="nl-NL" sz="2000" b="0" i="0" dirty="0">
                <a:solidFill>
                  <a:srgbClr val="000000"/>
                </a:solidFill>
                <a:effectLst/>
              </a:rPr>
            </a:br>
            <a:br>
              <a:rPr lang="nl-NL" sz="2000" b="0" i="0" dirty="0">
                <a:solidFill>
                  <a:srgbClr val="000000"/>
                </a:solidFill>
                <a:effectLst/>
              </a:rPr>
            </a:br>
            <a:br>
              <a:rPr lang="nl-NL" sz="2000" b="0" i="0" dirty="0">
                <a:solidFill>
                  <a:srgbClr val="000000"/>
                </a:solidFill>
                <a:effectLst/>
              </a:rPr>
            </a:br>
            <a:br>
              <a:rPr lang="nl-NL" sz="2000" b="0" i="0" dirty="0">
                <a:solidFill>
                  <a:srgbClr val="000000"/>
                </a:solidFill>
                <a:effectLst/>
              </a:rPr>
            </a:br>
            <a:endParaRPr lang="nl-NL" sz="2000" b="0" i="0" dirty="0">
              <a:solidFill>
                <a:srgbClr val="000000"/>
              </a:solidFill>
              <a:effectLst/>
            </a:endParaRPr>
          </a:p>
          <a:p>
            <a:pPr marL="0" indent="0">
              <a:buNone/>
            </a:pPr>
            <a:endParaRPr lang="nl-NL" sz="2000" dirty="0">
              <a:solidFill>
                <a:srgbClr val="000000"/>
              </a:solidFill>
            </a:endParaRPr>
          </a:p>
          <a:p>
            <a:pPr marL="0" indent="0">
              <a:buNone/>
            </a:pPr>
            <a:endParaRPr lang="nl-NL" sz="2000" dirty="0"/>
          </a:p>
        </p:txBody>
      </p:sp>
      <p:sp>
        <p:nvSpPr>
          <p:cNvPr id="4" name="Tijdelijke aanduiding voor datum 3">
            <a:extLst>
              <a:ext uri="{FF2B5EF4-FFF2-40B4-BE49-F238E27FC236}">
                <a16:creationId xmlns:a16="http://schemas.microsoft.com/office/drawing/2014/main" id="{D4C0A771-51FE-D52A-2D3F-EB0FD611786F}"/>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A6EC24B4-D2D1-B828-E6B3-3B64423EADCC}"/>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6612EC43-A33F-83C4-9AB4-9C7334F007E1}"/>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spTree>
    <p:extLst>
      <p:ext uri="{BB962C8B-B14F-4D97-AF65-F5344CB8AC3E}">
        <p14:creationId xmlns:p14="http://schemas.microsoft.com/office/powerpoint/2010/main" val="31771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B7CA1-C5B5-D6F3-CE54-E95D808B6B23}"/>
              </a:ext>
            </a:extLst>
          </p:cNvPr>
          <p:cNvSpPr>
            <a:spLocks noGrp="1"/>
          </p:cNvSpPr>
          <p:nvPr>
            <p:ph type="title"/>
          </p:nvPr>
        </p:nvSpPr>
        <p:spPr/>
        <p:txBody>
          <a:bodyPr/>
          <a:lstStyle/>
          <a:p>
            <a:r>
              <a:rPr lang="nl-NL" err="1"/>
              <a:t>Kwaliteits</a:t>
            </a:r>
            <a:r>
              <a:rPr lang="nl-NL"/>
              <a:t> bepaling</a:t>
            </a:r>
          </a:p>
        </p:txBody>
      </p:sp>
      <p:sp>
        <p:nvSpPr>
          <p:cNvPr id="3" name="Tijdelijke aanduiding voor inhoud 2">
            <a:extLst>
              <a:ext uri="{FF2B5EF4-FFF2-40B4-BE49-F238E27FC236}">
                <a16:creationId xmlns:a16="http://schemas.microsoft.com/office/drawing/2014/main" id="{6F061783-E6D4-EE3C-B050-91C033292EB6}"/>
              </a:ext>
            </a:extLst>
          </p:cNvPr>
          <p:cNvSpPr>
            <a:spLocks noGrp="1"/>
          </p:cNvSpPr>
          <p:nvPr>
            <p:ph idx="1"/>
          </p:nvPr>
        </p:nvSpPr>
        <p:spPr>
          <a:xfrm>
            <a:off x="371476" y="877064"/>
            <a:ext cx="10495816" cy="4419599"/>
          </a:xfrm>
        </p:spPr>
        <p:txBody>
          <a:bodyPr/>
          <a:lstStyle/>
          <a:p>
            <a:pPr marL="0" indent="0" algn="l">
              <a:buNone/>
            </a:pPr>
            <a:r>
              <a:rPr lang="nl-NL" sz="2400" b="1" i="0" dirty="0">
                <a:solidFill>
                  <a:srgbClr val="000000"/>
                </a:solidFill>
                <a:effectLst/>
              </a:rPr>
              <a:t>Kwaliteitsbepaling</a:t>
            </a:r>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“Hoog”: indien minimaal 6 kwalificerende soorten voorkomen, waarvan ten minste 4 op &gt;15% van de oppervlakte van het beheertype en beide soortgroepen vertegenwoordigd zijn.</a:t>
            </a:r>
          </a:p>
          <a:p>
            <a:pPr marL="0" indent="0" algn="l">
              <a:buNone/>
            </a:pPr>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“Midden”: indien 4-5 kwalificerende soorten voorkomen of indien meer soorten voorkomen, maar niet aan de eisen van klasse “Hoog” voldaan wordt.</a:t>
            </a:r>
          </a:p>
          <a:p>
            <a:pPr marL="0" indent="0" algn="l">
              <a:buNone/>
            </a:pPr>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“Laag”: indien niet aan de klasse “Midden” of “Hoog” voldaan is.</a:t>
            </a:r>
          </a:p>
          <a:p>
            <a:endParaRPr lang="nl-NL" dirty="0"/>
          </a:p>
        </p:txBody>
      </p:sp>
      <p:sp>
        <p:nvSpPr>
          <p:cNvPr id="4" name="Tijdelijke aanduiding voor datum 3">
            <a:extLst>
              <a:ext uri="{FF2B5EF4-FFF2-40B4-BE49-F238E27FC236}">
                <a16:creationId xmlns:a16="http://schemas.microsoft.com/office/drawing/2014/main" id="{4BB0ADC3-8358-7A70-5E56-257CEDF7C6F1}"/>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61A0857C-9658-6DAC-60E0-C3AFABD668D3}"/>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19CDC67F-79FE-B711-9614-AA0590E4D870}"/>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spTree>
    <p:extLst>
      <p:ext uri="{BB962C8B-B14F-4D97-AF65-F5344CB8AC3E}">
        <p14:creationId xmlns:p14="http://schemas.microsoft.com/office/powerpoint/2010/main" val="334183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546DC-913D-A03E-E569-14F4EC8F2862}"/>
              </a:ext>
            </a:extLst>
          </p:cNvPr>
          <p:cNvSpPr>
            <a:spLocks noGrp="1"/>
          </p:cNvSpPr>
          <p:nvPr>
            <p:ph type="title"/>
          </p:nvPr>
        </p:nvSpPr>
        <p:spPr/>
        <p:txBody>
          <a:bodyPr/>
          <a:lstStyle/>
          <a:p>
            <a:r>
              <a:rPr lang="nl-NL"/>
              <a:t>Bedreigingen bossen op (arme) zandgronden</a:t>
            </a:r>
          </a:p>
        </p:txBody>
      </p:sp>
      <p:sp>
        <p:nvSpPr>
          <p:cNvPr id="3" name="Tijdelijke aanduiding voor inhoud 2">
            <a:extLst>
              <a:ext uri="{FF2B5EF4-FFF2-40B4-BE49-F238E27FC236}">
                <a16:creationId xmlns:a16="http://schemas.microsoft.com/office/drawing/2014/main" id="{161093B0-27D6-B70A-DD4F-E86253C22250}"/>
              </a:ext>
            </a:extLst>
          </p:cNvPr>
          <p:cNvSpPr>
            <a:spLocks noGrp="1"/>
          </p:cNvSpPr>
          <p:nvPr>
            <p:ph idx="1"/>
          </p:nvPr>
        </p:nvSpPr>
        <p:spPr>
          <a:xfrm>
            <a:off x="371476" y="1457266"/>
            <a:ext cx="11449050" cy="4419599"/>
          </a:xfrm>
        </p:spPr>
        <p:txBody>
          <a:bodyPr/>
          <a:lstStyle/>
          <a:p>
            <a:pPr marL="0" indent="0">
              <a:buNone/>
            </a:pPr>
            <a:r>
              <a:rPr lang="nl-NL" sz="2400" dirty="0"/>
              <a:t>Vermesting</a:t>
            </a:r>
            <a:br>
              <a:rPr lang="nl-NL" sz="2400" dirty="0"/>
            </a:br>
            <a:r>
              <a:rPr lang="nl-NL" sz="2400" dirty="0"/>
              <a:t>Natuurlijke verzuring (door ophoping strooisel)</a:t>
            </a:r>
            <a:br>
              <a:rPr lang="nl-NL" sz="2400" dirty="0"/>
            </a:br>
            <a:r>
              <a:rPr lang="nl-NL" sz="2400" dirty="0"/>
              <a:t>Vergrassing en verruiging</a:t>
            </a:r>
            <a:br>
              <a:rPr lang="nl-NL" sz="2400" dirty="0"/>
            </a:br>
            <a:r>
              <a:rPr lang="nl-NL" sz="2400" dirty="0"/>
              <a:t>Optreden plagen op bomen</a:t>
            </a:r>
            <a:br>
              <a:rPr lang="nl-NL" sz="2400" dirty="0"/>
            </a:br>
            <a:r>
              <a:rPr lang="nl-NL" sz="2400" dirty="0"/>
              <a:t>Oprukken zuurtolerante soorten</a:t>
            </a:r>
            <a:br>
              <a:rPr lang="nl-NL" sz="2400" dirty="0"/>
            </a:br>
            <a:r>
              <a:rPr lang="nl-NL" sz="2400" dirty="0"/>
              <a:t>Achteruitgang paddenstoelenflora </a:t>
            </a:r>
            <a:br>
              <a:rPr lang="nl-NL" sz="2400" dirty="0"/>
            </a:br>
            <a:r>
              <a:rPr lang="nl-NL" sz="2400" dirty="0"/>
              <a:t>Afname rode bosmier</a:t>
            </a:r>
            <a:br>
              <a:rPr lang="nl-NL" sz="2400" dirty="0"/>
            </a:br>
            <a:r>
              <a:rPr lang="nl-NL" sz="2400" dirty="0"/>
              <a:t>Afname groene specht</a:t>
            </a:r>
            <a:br>
              <a:rPr lang="nl-NL" sz="2400" dirty="0"/>
            </a:br>
            <a:br>
              <a:rPr lang="nl-NL" sz="2400" dirty="0"/>
            </a:br>
            <a:br>
              <a:rPr lang="nl-NL" sz="2400" dirty="0"/>
            </a:br>
            <a:endParaRPr lang="nl-NL" sz="2400" dirty="0"/>
          </a:p>
        </p:txBody>
      </p:sp>
      <p:sp>
        <p:nvSpPr>
          <p:cNvPr id="4" name="Tijdelijke aanduiding voor datum 3">
            <a:extLst>
              <a:ext uri="{FF2B5EF4-FFF2-40B4-BE49-F238E27FC236}">
                <a16:creationId xmlns:a16="http://schemas.microsoft.com/office/drawing/2014/main" id="{367FE99C-B35B-09BF-3ADC-569F873A6E0E}"/>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BBA4BE6-7D29-A4D9-365F-50FDDD1DEC4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A614F92-6BDE-E5F4-9B62-9EF91A255F03}"/>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spTree>
    <p:extLst>
      <p:ext uri="{BB962C8B-B14F-4D97-AF65-F5344CB8AC3E}">
        <p14:creationId xmlns:p14="http://schemas.microsoft.com/office/powerpoint/2010/main" val="184299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1-6-2022</a:t>
            </a:fld>
            <a:endParaRPr lang="nl-NL" noProof="0"/>
          </a:p>
        </p:txBody>
      </p:sp>
      <p:sp>
        <p:nvSpPr>
          <p:cNvPr id="5" name="Tijdelijke aanduiding voor voettekst 4">
            <a:extLst>
              <a:ext uri="{FF2B5EF4-FFF2-40B4-BE49-F238E27FC236}">
                <a16:creationId xmlns:a16="http://schemas.microsoft.com/office/drawing/2014/main" id="{8355890A-A27D-66A7-1F6C-FD2C22B5795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97AC33D-4212-9B4A-36FA-7ECFB8CB4CDB}"/>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pic>
        <p:nvPicPr>
          <p:cNvPr id="4098" name="Picture 2">
            <a:extLst>
              <a:ext uri="{FF2B5EF4-FFF2-40B4-BE49-F238E27FC236}">
                <a16:creationId xmlns:a16="http://schemas.microsoft.com/office/drawing/2014/main" id="{2F91E3F0-00AC-D4BE-9FB7-95CB9F615A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93"/>
          <a:stretch/>
        </p:blipFill>
        <p:spPr bwMode="auto">
          <a:xfrm>
            <a:off x="359020" y="1173955"/>
            <a:ext cx="7230208" cy="536721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2" name="Picture 6">
            <a:extLst>
              <a:ext uri="{FF2B5EF4-FFF2-40B4-BE49-F238E27FC236}">
                <a16:creationId xmlns:a16="http://schemas.microsoft.com/office/drawing/2014/main" id="{809171FA-74E6-7135-3B3B-8102D6385C7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715999" y="1173955"/>
            <a:ext cx="4188556" cy="5361353"/>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
            <a:extLst>
              <a:ext uri="{FF2B5EF4-FFF2-40B4-BE49-F238E27FC236}">
                <a16:creationId xmlns:a16="http://schemas.microsoft.com/office/drawing/2014/main" id="{79E5FF30-13B2-739E-0C15-7644270A0566}"/>
              </a:ext>
            </a:extLst>
          </p:cNvPr>
          <p:cNvSpPr txBox="1">
            <a:spLocks/>
          </p:cNvSpPr>
          <p:nvPr/>
        </p:nvSpPr>
        <p:spPr>
          <a:xfrm>
            <a:off x="371476" y="296863"/>
            <a:ext cx="10577878"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a:t>Wie is </a:t>
            </a:r>
            <a:r>
              <a:rPr lang="nl-NL" strike="sngStrike">
                <a:solidFill>
                  <a:srgbClr val="FF0000"/>
                </a:solidFill>
              </a:rPr>
              <a:t>deze</a:t>
            </a:r>
            <a:r>
              <a:rPr lang="nl-NL"/>
              <a:t> dit </a:t>
            </a:r>
            <a:r>
              <a:rPr lang="nl-NL" strike="sngStrike">
                <a:solidFill>
                  <a:srgbClr val="FF0000"/>
                </a:solidFill>
              </a:rPr>
              <a:t>Pokémon?</a:t>
            </a:r>
            <a:r>
              <a:rPr lang="nl-NL">
                <a:solidFill>
                  <a:srgbClr val="FF0000"/>
                </a:solidFill>
              </a:rPr>
              <a:t> </a:t>
            </a:r>
            <a:r>
              <a:rPr lang="nl-NL"/>
              <a:t>Organisme? </a:t>
            </a:r>
          </a:p>
        </p:txBody>
      </p:sp>
    </p:spTree>
    <p:extLst>
      <p:ext uri="{BB962C8B-B14F-4D97-AF65-F5344CB8AC3E}">
        <p14:creationId xmlns:p14="http://schemas.microsoft.com/office/powerpoint/2010/main" val="2960057154"/>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3B809E-9840-4F61-A777-0ECC9F692F13}">
  <ds:schemaRefs>
    <ds:schemaRef ds:uri="4aa6b8cd-8aaf-473e-973b-57fcbd5fd695"/>
    <ds:schemaRef ds:uri="53db1c64-d159-475e-a504-7a3da4935d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7CD2FC-0728-49A8-A001-662D9B6AC3CC}">
  <ds:schemaRefs>
    <ds:schemaRef ds:uri="4aa6b8cd-8aaf-473e-973b-57fcbd5fd695"/>
    <ds:schemaRef ds:uri="53db1c64-d159-475e-a504-7a3da4935d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1B2D58-936F-4BD2-8FE1-199ADA5C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TotalTime>111</TotalTime>
  <Words>4153</Words>
  <Application>Microsoft Office PowerPoint</Application>
  <PresentationFormat>Breedbeeld</PresentationFormat>
  <Paragraphs>252</Paragraphs>
  <Slides>26</Slides>
  <Notes>22</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26</vt:i4>
      </vt:variant>
    </vt:vector>
  </HeadingPairs>
  <TitlesOfParts>
    <vt:vector size="37" baseType="lpstr">
      <vt:lpstr>Arial</vt:lpstr>
      <vt:lpstr>Arial</vt:lpstr>
      <vt:lpstr>Arial Black</vt:lpstr>
      <vt:lpstr>Calibri</vt:lpstr>
      <vt:lpstr>Interstate</vt:lpstr>
      <vt:lpstr>jaf-facitweb</vt:lpstr>
      <vt:lpstr>RijksoverheidSansText</vt:lpstr>
      <vt:lpstr>Source Sans Pro</vt:lpstr>
      <vt:lpstr>Ubuntu Condensed</vt:lpstr>
      <vt:lpstr>Verdana</vt:lpstr>
      <vt:lpstr>Yuverta</vt:lpstr>
      <vt:lpstr>Natuurdoeltypen</vt:lpstr>
      <vt:lpstr>Planning voor vandaag</vt:lpstr>
      <vt:lpstr>Wat zijn natuurdoeltypen? </vt:lpstr>
      <vt:lpstr>Waarom natuurdoeltypen?</vt:lpstr>
      <vt:lpstr>Bossen op (arme) zandgronden</vt:lpstr>
      <vt:lpstr>Bossen op zandgronden</vt:lpstr>
      <vt:lpstr>Kwaliteits bepaling</vt:lpstr>
      <vt:lpstr>Bedreigingen bossen op (arme) zandgronden</vt:lpstr>
      <vt:lpstr>PowerPoint-presentatie</vt:lpstr>
      <vt:lpstr>Wie is deze dit Pokémon? Organisme? </vt:lpstr>
      <vt:lpstr>Wie is deze dit Pokémon? Organisme? </vt:lpstr>
      <vt:lpstr>Wie is deze dit Pokémon? Organisme? </vt:lpstr>
      <vt:lpstr>Wie is deze dit Pokémon? Organisme? </vt:lpstr>
      <vt:lpstr>Droge heide</vt:lpstr>
      <vt:lpstr>Droge heide</vt:lpstr>
      <vt:lpstr>Kwaliteits bepaling</vt:lpstr>
      <vt:lpstr>Bedreigingen Droge heide. </vt:lpstr>
      <vt:lpstr>Droge heide, natte heide en  veengebieden </vt:lpstr>
      <vt:lpstr>Wie is deze dit Pokémon? Organisme? </vt:lpstr>
      <vt:lpstr>Wie is deze dit Pokémon? Organisme? </vt:lpstr>
      <vt:lpstr>Wie is deze dit Pokémon? Organisme? </vt:lpstr>
      <vt:lpstr>Wie is deze dit Pokémon? Organisme? </vt:lpstr>
      <vt:lpstr>Wie is deze dit Pokémon? Organisme? </vt:lpstr>
      <vt:lpstr>Presentaties trede 2 </vt:lpstr>
      <vt:lpstr>Trede 8 </vt:lpstr>
      <vt:lpstr>Resultaat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Rob Luijten</cp:lastModifiedBy>
  <cp:revision>1</cp:revision>
  <dcterms:created xsi:type="dcterms:W3CDTF">2021-03-01T11:59:21Z</dcterms:created>
  <dcterms:modified xsi:type="dcterms:W3CDTF">2022-06-01T07:33:21Z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